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6" r:id="rId2"/>
    <p:sldMasterId id="2147483804" r:id="rId3"/>
    <p:sldMasterId id="2147483816" r:id="rId4"/>
  </p:sldMasterIdLst>
  <p:notesMasterIdLst>
    <p:notesMasterId r:id="rId13"/>
  </p:notesMasterIdLst>
  <p:handoutMasterIdLst>
    <p:handoutMasterId r:id="rId14"/>
  </p:handoutMasterIdLst>
  <p:sldIdLst>
    <p:sldId id="561" r:id="rId5"/>
    <p:sldId id="617" r:id="rId6"/>
    <p:sldId id="618" r:id="rId7"/>
    <p:sldId id="614" r:id="rId8"/>
    <p:sldId id="612" r:id="rId9"/>
    <p:sldId id="611" r:id="rId10"/>
    <p:sldId id="616" r:id="rId11"/>
    <p:sldId id="619" r:id="rId12"/>
  </p:sldIdLst>
  <p:sldSz cx="9144000" cy="5143500" type="screen16x9"/>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31">
          <p15:clr>
            <a:srgbClr val="A4A3A4"/>
          </p15:clr>
        </p15:guide>
        <p15:guide id="2" orient="horz" pos="2762">
          <p15:clr>
            <a:srgbClr val="A4A3A4"/>
          </p15:clr>
        </p15:guide>
        <p15:guide id="3" orient="horz" pos="990">
          <p15:clr>
            <a:srgbClr val="A4A3A4"/>
          </p15:clr>
        </p15:guide>
        <p15:guide id="4" orient="horz" pos="3104">
          <p15:clr>
            <a:srgbClr val="A4A3A4"/>
          </p15:clr>
        </p15:guide>
        <p15:guide id="5" orient="horz" pos="566">
          <p15:clr>
            <a:srgbClr val="A4A3A4"/>
          </p15:clr>
        </p15:guide>
        <p15:guide id="6" orient="horz" pos="2639">
          <p15:clr>
            <a:srgbClr val="A4A3A4"/>
          </p15:clr>
        </p15:guide>
        <p15:guide id="7" orient="horz" pos="758">
          <p15:clr>
            <a:srgbClr val="A4A3A4"/>
          </p15:clr>
        </p15:guide>
        <p15:guide id="8" orient="horz" pos="145">
          <p15:clr>
            <a:srgbClr val="A4A3A4"/>
          </p15:clr>
        </p15:guide>
        <p15:guide id="9" orient="horz" pos="1688">
          <p15:clr>
            <a:srgbClr val="A4A3A4"/>
          </p15:clr>
        </p15:guide>
        <p15:guide id="10" orient="horz" pos="2828">
          <p15:clr>
            <a:srgbClr val="A4A3A4"/>
          </p15:clr>
        </p15:guide>
        <p15:guide id="11" pos="5630">
          <p15:clr>
            <a:srgbClr val="A4A3A4"/>
          </p15:clr>
        </p15:guide>
        <p15:guide id="12" pos="3788">
          <p15:clr>
            <a:srgbClr val="A4A3A4"/>
          </p15:clr>
        </p15:guide>
        <p15:guide id="13" pos="2906">
          <p15:clr>
            <a:srgbClr val="A4A3A4"/>
          </p15:clr>
        </p15:guide>
        <p15:guide id="14" pos="3674">
          <p15:clr>
            <a:srgbClr val="A4A3A4"/>
          </p15:clr>
        </p15:guide>
        <p15:guide id="15" pos="3901">
          <p15:clr>
            <a:srgbClr val="A4A3A4"/>
          </p15:clr>
        </p15:guide>
        <p15:guide id="16" pos="3018">
          <p15:clr>
            <a:srgbClr val="A4A3A4"/>
          </p15:clr>
        </p15:guide>
        <p15:guide id="17" pos="2791">
          <p15:clr>
            <a:srgbClr val="A4A3A4"/>
          </p15:clr>
        </p15:guide>
        <p15:guide id="18" pos="159">
          <p15:clr>
            <a:srgbClr val="A4A3A4"/>
          </p15:clr>
        </p15:guide>
        <p15:guide id="19" pos="1847">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ckie Barlow" initials=""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BEB"/>
    <a:srgbClr val="36C746"/>
    <a:srgbClr val="707B88"/>
    <a:srgbClr val="FF0000"/>
    <a:srgbClr val="D3D3D4"/>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BC3D3D-6503-4DD1-8223-76B52568A73D}" v="19" dt="2023-05-27T16:43:59.0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623" autoAdjust="0"/>
    <p:restoredTop sz="92244" autoAdjust="0"/>
  </p:normalViewPr>
  <p:slideViewPr>
    <p:cSldViewPr snapToGrid="0">
      <p:cViewPr varScale="1">
        <p:scale>
          <a:sx n="103" d="100"/>
          <a:sy n="103" d="100"/>
        </p:scale>
        <p:origin x="552" y="101"/>
      </p:cViewPr>
      <p:guideLst>
        <p:guide orient="horz" pos="1831"/>
        <p:guide orient="horz" pos="2762"/>
        <p:guide orient="horz" pos="990"/>
        <p:guide orient="horz" pos="3104"/>
        <p:guide orient="horz" pos="566"/>
        <p:guide orient="horz" pos="2639"/>
        <p:guide orient="horz" pos="758"/>
        <p:guide orient="horz" pos="145"/>
        <p:guide orient="horz" pos="1688"/>
        <p:guide orient="horz" pos="2828"/>
        <p:guide pos="5630"/>
        <p:guide pos="3788"/>
        <p:guide pos="2906"/>
        <p:guide pos="3674"/>
        <p:guide pos="3901"/>
        <p:guide pos="3018"/>
        <p:guide pos="2791"/>
        <p:guide pos="159"/>
        <p:guide pos="184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Master" Target="slideMasters/slideMaster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EDMAHABOOB BASHA" userId="1033ffc0-6e52-4c1b-9e18-ea631f672d3b" providerId="ADAL" clId="{C8BC3D3D-6503-4DD1-8223-76B52568A73D}"/>
    <pc:docChg chg="undo custSel addSld delSld modSld sldOrd">
      <pc:chgData name="SYEDMAHABOOB BASHA" userId="1033ffc0-6e52-4c1b-9e18-ea631f672d3b" providerId="ADAL" clId="{C8BC3D3D-6503-4DD1-8223-76B52568A73D}" dt="2023-05-27T16:46:20.747" v="1050" actId="47"/>
      <pc:docMkLst>
        <pc:docMk/>
      </pc:docMkLst>
      <pc:sldChg chg="del">
        <pc:chgData name="SYEDMAHABOOB BASHA" userId="1033ffc0-6e52-4c1b-9e18-ea631f672d3b" providerId="ADAL" clId="{C8BC3D3D-6503-4DD1-8223-76B52568A73D}" dt="2023-05-27T16:43:01.374" v="975" actId="47"/>
        <pc:sldMkLst>
          <pc:docMk/>
          <pc:sldMk cId="1800837615" sldId="256"/>
        </pc:sldMkLst>
      </pc:sldChg>
      <pc:sldChg chg="addSp delSp modSp mod">
        <pc:chgData name="SYEDMAHABOOB BASHA" userId="1033ffc0-6e52-4c1b-9e18-ea631f672d3b" providerId="ADAL" clId="{C8BC3D3D-6503-4DD1-8223-76B52568A73D}" dt="2023-05-27T16:00:19.795" v="102" actId="14100"/>
        <pc:sldMkLst>
          <pc:docMk/>
          <pc:sldMk cId="1229660811" sldId="257"/>
        </pc:sldMkLst>
        <pc:spChg chg="mod">
          <ac:chgData name="SYEDMAHABOOB BASHA" userId="1033ffc0-6e52-4c1b-9e18-ea631f672d3b" providerId="ADAL" clId="{C8BC3D3D-6503-4DD1-8223-76B52568A73D}" dt="2023-05-27T15:58:01.319" v="98" actId="14100"/>
          <ac:spMkLst>
            <pc:docMk/>
            <pc:sldMk cId="1229660811" sldId="257"/>
            <ac:spMk id="2" creationId="{B33A9FAF-9528-BD33-9C0D-E405C3C2AB49}"/>
          </ac:spMkLst>
        </pc:spChg>
        <pc:spChg chg="mod">
          <ac:chgData name="SYEDMAHABOOB BASHA" userId="1033ffc0-6e52-4c1b-9e18-ea631f672d3b" providerId="ADAL" clId="{C8BC3D3D-6503-4DD1-8223-76B52568A73D}" dt="2023-05-27T16:00:19.795" v="102" actId="14100"/>
          <ac:spMkLst>
            <pc:docMk/>
            <pc:sldMk cId="1229660811" sldId="257"/>
            <ac:spMk id="3" creationId="{00000000-0000-0000-0000-000000000000}"/>
          </ac:spMkLst>
        </pc:spChg>
        <pc:picChg chg="add mod">
          <ac:chgData name="SYEDMAHABOOB BASHA" userId="1033ffc0-6e52-4c1b-9e18-ea631f672d3b" providerId="ADAL" clId="{C8BC3D3D-6503-4DD1-8223-76B52568A73D}" dt="2023-05-27T15:58:45.099" v="101" actId="1076"/>
          <ac:picMkLst>
            <pc:docMk/>
            <pc:sldMk cId="1229660811" sldId="257"/>
            <ac:picMk id="6" creationId="{B5349A8A-EFFF-EDDE-C72C-C0924A6465CD}"/>
          </ac:picMkLst>
        </pc:picChg>
        <pc:picChg chg="del">
          <ac:chgData name="SYEDMAHABOOB BASHA" userId="1033ffc0-6e52-4c1b-9e18-ea631f672d3b" providerId="ADAL" clId="{C8BC3D3D-6503-4DD1-8223-76B52568A73D}" dt="2023-05-27T15:54:30" v="1" actId="478"/>
          <ac:picMkLst>
            <pc:docMk/>
            <pc:sldMk cId="1229660811" sldId="257"/>
            <ac:picMk id="15" creationId="{7283E3E9-C75B-440A-8EF8-1ACEBCA442C8}"/>
          </ac:picMkLst>
        </pc:picChg>
        <pc:picChg chg="del">
          <ac:chgData name="SYEDMAHABOOB BASHA" userId="1033ffc0-6e52-4c1b-9e18-ea631f672d3b" providerId="ADAL" clId="{C8BC3D3D-6503-4DD1-8223-76B52568A73D}" dt="2023-05-27T15:54:29.491" v="0" actId="478"/>
          <ac:picMkLst>
            <pc:docMk/>
            <pc:sldMk cId="1229660811" sldId="257"/>
            <ac:picMk id="16" creationId="{81A836EE-C66C-495E-823B-658ED161472C}"/>
          </ac:picMkLst>
        </pc:picChg>
      </pc:sldChg>
      <pc:sldChg chg="del">
        <pc:chgData name="SYEDMAHABOOB BASHA" userId="1033ffc0-6e52-4c1b-9e18-ea631f672d3b" providerId="ADAL" clId="{C8BC3D3D-6503-4DD1-8223-76B52568A73D}" dt="2023-05-27T16:43:02.223" v="977" actId="47"/>
        <pc:sldMkLst>
          <pc:docMk/>
          <pc:sldMk cId="1256417920" sldId="258"/>
        </pc:sldMkLst>
      </pc:sldChg>
      <pc:sldChg chg="delSp modSp add mod">
        <pc:chgData name="SYEDMAHABOOB BASHA" userId="1033ffc0-6e52-4c1b-9e18-ea631f672d3b" providerId="ADAL" clId="{C8BC3D3D-6503-4DD1-8223-76B52568A73D}" dt="2023-05-27T16:24:44.073" v="357" actId="1076"/>
        <pc:sldMkLst>
          <pc:docMk/>
          <pc:sldMk cId="324515240" sldId="304"/>
        </pc:sldMkLst>
        <pc:spChg chg="mod">
          <ac:chgData name="SYEDMAHABOOB BASHA" userId="1033ffc0-6e52-4c1b-9e18-ea631f672d3b" providerId="ADAL" clId="{C8BC3D3D-6503-4DD1-8223-76B52568A73D}" dt="2023-05-27T16:23:17.374" v="331" actId="113"/>
          <ac:spMkLst>
            <pc:docMk/>
            <pc:sldMk cId="324515240" sldId="304"/>
            <ac:spMk id="27" creationId="{00000000-0000-0000-0000-000000000000}"/>
          </ac:spMkLst>
        </pc:spChg>
        <pc:spChg chg="mod">
          <ac:chgData name="SYEDMAHABOOB BASHA" userId="1033ffc0-6e52-4c1b-9e18-ea631f672d3b" providerId="ADAL" clId="{C8BC3D3D-6503-4DD1-8223-76B52568A73D}" dt="2023-05-27T16:24:12.373" v="347" actId="120"/>
          <ac:spMkLst>
            <pc:docMk/>
            <pc:sldMk cId="324515240" sldId="304"/>
            <ac:spMk id="71" creationId="{B5CAD398-1D76-4A52-80A9-B4594BFAE5F6}"/>
          </ac:spMkLst>
        </pc:spChg>
        <pc:picChg chg="del">
          <ac:chgData name="SYEDMAHABOOB BASHA" userId="1033ffc0-6e52-4c1b-9e18-ea631f672d3b" providerId="ADAL" clId="{C8BC3D3D-6503-4DD1-8223-76B52568A73D}" dt="2023-05-27T16:24:28.924" v="350" actId="478"/>
          <ac:picMkLst>
            <pc:docMk/>
            <pc:sldMk cId="324515240" sldId="304"/>
            <ac:picMk id="39" creationId="{00000000-0000-0000-0000-000000000000}"/>
          </ac:picMkLst>
        </pc:picChg>
        <pc:picChg chg="mod">
          <ac:chgData name="SYEDMAHABOOB BASHA" userId="1033ffc0-6e52-4c1b-9e18-ea631f672d3b" providerId="ADAL" clId="{C8BC3D3D-6503-4DD1-8223-76B52568A73D}" dt="2023-05-27T16:23:25.795" v="334" actId="1076"/>
          <ac:picMkLst>
            <pc:docMk/>
            <pc:sldMk cId="324515240" sldId="304"/>
            <ac:picMk id="40" creationId="{A429C2E7-6F98-4B90-A305-E18F8D2CB1AF}"/>
          </ac:picMkLst>
        </pc:picChg>
        <pc:picChg chg="mod">
          <ac:chgData name="SYEDMAHABOOB BASHA" userId="1033ffc0-6e52-4c1b-9e18-ea631f672d3b" providerId="ADAL" clId="{C8BC3D3D-6503-4DD1-8223-76B52568A73D}" dt="2023-05-27T16:23:23.402" v="333" actId="1076"/>
          <ac:picMkLst>
            <pc:docMk/>
            <pc:sldMk cId="324515240" sldId="304"/>
            <ac:picMk id="41" creationId="{DEA1BDBB-CC8F-42FF-9EF8-16E40024E53F}"/>
          </ac:picMkLst>
        </pc:picChg>
        <pc:picChg chg="mod">
          <ac:chgData name="SYEDMAHABOOB BASHA" userId="1033ffc0-6e52-4c1b-9e18-ea631f672d3b" providerId="ADAL" clId="{C8BC3D3D-6503-4DD1-8223-76B52568A73D}" dt="2023-05-27T16:23:27.004" v="335" actId="1076"/>
          <ac:picMkLst>
            <pc:docMk/>
            <pc:sldMk cId="324515240" sldId="304"/>
            <ac:picMk id="42" creationId="{07D5EB1B-9EE0-468B-A37F-D13D4DF0D9A7}"/>
          </ac:picMkLst>
        </pc:picChg>
        <pc:picChg chg="mod">
          <ac:chgData name="SYEDMAHABOOB BASHA" userId="1033ffc0-6e52-4c1b-9e18-ea631f672d3b" providerId="ADAL" clId="{C8BC3D3D-6503-4DD1-8223-76B52568A73D}" dt="2023-05-27T16:23:33.085" v="337" actId="1076"/>
          <ac:picMkLst>
            <pc:docMk/>
            <pc:sldMk cId="324515240" sldId="304"/>
            <ac:picMk id="67" creationId="{00000000-0000-0000-0000-000000000000}"/>
          </ac:picMkLst>
        </pc:picChg>
        <pc:picChg chg="mod">
          <ac:chgData name="SYEDMAHABOOB BASHA" userId="1033ffc0-6e52-4c1b-9e18-ea631f672d3b" providerId="ADAL" clId="{C8BC3D3D-6503-4DD1-8223-76B52568A73D}" dt="2023-05-27T16:24:17.776" v="348" actId="1076"/>
          <ac:picMkLst>
            <pc:docMk/>
            <pc:sldMk cId="324515240" sldId="304"/>
            <ac:picMk id="121863" creationId="{E97E7D35-ADC4-48B2-828F-6FA0ECB255FB}"/>
          </ac:picMkLst>
        </pc:picChg>
        <pc:picChg chg="mod">
          <ac:chgData name="SYEDMAHABOOB BASHA" userId="1033ffc0-6e52-4c1b-9e18-ea631f672d3b" providerId="ADAL" clId="{C8BC3D3D-6503-4DD1-8223-76B52568A73D}" dt="2023-05-27T16:23:30.277" v="336" actId="1076"/>
          <ac:picMkLst>
            <pc:docMk/>
            <pc:sldMk cId="324515240" sldId="304"/>
            <ac:picMk id="121867" creationId="{CA31B74A-1A6C-4FB4-954D-3CE538031F85}"/>
          </ac:picMkLst>
        </pc:picChg>
        <pc:picChg chg="mod">
          <ac:chgData name="SYEDMAHABOOB BASHA" userId="1033ffc0-6e52-4c1b-9e18-ea631f672d3b" providerId="ADAL" clId="{C8BC3D3D-6503-4DD1-8223-76B52568A73D}" dt="2023-05-27T16:24:44.073" v="357" actId="1076"/>
          <ac:picMkLst>
            <pc:docMk/>
            <pc:sldMk cId="324515240" sldId="304"/>
            <ac:picMk id="121868" creationId="{2EBFE1AF-AF1A-4949-AA8B-408E9894E9C2}"/>
          </ac:picMkLst>
        </pc:picChg>
        <pc:picChg chg="mod">
          <ac:chgData name="SYEDMAHABOOB BASHA" userId="1033ffc0-6e52-4c1b-9e18-ea631f672d3b" providerId="ADAL" clId="{C8BC3D3D-6503-4DD1-8223-76B52568A73D}" dt="2023-05-27T16:24:36.203" v="353" actId="1076"/>
          <ac:picMkLst>
            <pc:docMk/>
            <pc:sldMk cId="324515240" sldId="304"/>
            <ac:picMk id="121869" creationId="{0F02E2FA-BE2E-4226-AF30-CE925F251D86}"/>
          </ac:picMkLst>
        </pc:picChg>
        <pc:picChg chg="mod">
          <ac:chgData name="SYEDMAHABOOB BASHA" userId="1033ffc0-6e52-4c1b-9e18-ea631f672d3b" providerId="ADAL" clId="{C8BC3D3D-6503-4DD1-8223-76B52568A73D}" dt="2023-05-27T16:24:42.266" v="356" actId="1076"/>
          <ac:picMkLst>
            <pc:docMk/>
            <pc:sldMk cId="324515240" sldId="304"/>
            <ac:picMk id="121870" creationId="{B5780BA3-928C-456F-96B5-4DF738A19860}"/>
          </ac:picMkLst>
        </pc:picChg>
      </pc:sldChg>
      <pc:sldChg chg="addSp delSp modSp add mod">
        <pc:chgData name="SYEDMAHABOOB BASHA" userId="1033ffc0-6e52-4c1b-9e18-ea631f672d3b" providerId="ADAL" clId="{C8BC3D3D-6503-4DD1-8223-76B52568A73D}" dt="2023-05-27T16:46:08.913" v="1049" actId="1076"/>
        <pc:sldMkLst>
          <pc:docMk/>
          <pc:sldMk cId="3864328184" sldId="307"/>
        </pc:sldMkLst>
        <pc:spChg chg="add mod">
          <ac:chgData name="SYEDMAHABOOB BASHA" userId="1033ffc0-6e52-4c1b-9e18-ea631f672d3b" providerId="ADAL" clId="{C8BC3D3D-6503-4DD1-8223-76B52568A73D}" dt="2023-05-27T16:46:08.913" v="1049" actId="1076"/>
          <ac:spMkLst>
            <pc:docMk/>
            <pc:sldMk cId="3864328184" sldId="307"/>
            <ac:spMk id="4" creationId="{5F06C998-7FBC-4441-4D4D-78445F6DCF79}"/>
          </ac:spMkLst>
        </pc:spChg>
        <pc:spChg chg="mod">
          <ac:chgData name="SYEDMAHABOOB BASHA" userId="1033ffc0-6e52-4c1b-9e18-ea631f672d3b" providerId="ADAL" clId="{C8BC3D3D-6503-4DD1-8223-76B52568A73D}" dt="2023-05-27T16:44:26.021" v="1035" actId="14100"/>
          <ac:spMkLst>
            <pc:docMk/>
            <pc:sldMk cId="3864328184" sldId="307"/>
            <ac:spMk id="12" creationId="{7BC35D61-CFB3-4FCD-8121-CF839D70BA25}"/>
          </ac:spMkLst>
        </pc:spChg>
        <pc:spChg chg="mod">
          <ac:chgData name="SYEDMAHABOOB BASHA" userId="1033ffc0-6e52-4c1b-9e18-ea631f672d3b" providerId="ADAL" clId="{C8BC3D3D-6503-4DD1-8223-76B52568A73D}" dt="2023-05-27T16:34:03.308" v="576" actId="20577"/>
          <ac:spMkLst>
            <pc:docMk/>
            <pc:sldMk cId="3864328184" sldId="307"/>
            <ac:spMk id="13" creationId="{BCD063CA-2769-49BB-8C52-B19AB6EB447A}"/>
          </ac:spMkLst>
        </pc:spChg>
        <pc:spChg chg="del mod">
          <ac:chgData name="SYEDMAHABOOB BASHA" userId="1033ffc0-6e52-4c1b-9e18-ea631f672d3b" providerId="ADAL" clId="{C8BC3D3D-6503-4DD1-8223-76B52568A73D}" dt="2023-05-27T16:34:16.572" v="580" actId="478"/>
          <ac:spMkLst>
            <pc:docMk/>
            <pc:sldMk cId="3864328184" sldId="307"/>
            <ac:spMk id="14" creationId="{D73FB90B-ADF6-4A27-A6D0-1442D1FE6596}"/>
          </ac:spMkLst>
        </pc:spChg>
        <pc:spChg chg="del mod">
          <ac:chgData name="SYEDMAHABOOB BASHA" userId="1033ffc0-6e52-4c1b-9e18-ea631f672d3b" providerId="ADAL" clId="{C8BC3D3D-6503-4DD1-8223-76B52568A73D}" dt="2023-05-27T16:38:47.404" v="891" actId="478"/>
          <ac:spMkLst>
            <pc:docMk/>
            <pc:sldMk cId="3864328184" sldId="307"/>
            <ac:spMk id="15" creationId="{E5743377-A348-437D-8C33-070C61E25C14}"/>
          </ac:spMkLst>
        </pc:spChg>
        <pc:picChg chg="add mod">
          <ac:chgData name="SYEDMAHABOOB BASHA" userId="1033ffc0-6e52-4c1b-9e18-ea631f672d3b" providerId="ADAL" clId="{C8BC3D3D-6503-4DD1-8223-76B52568A73D}" dt="2023-05-27T16:45:44.503" v="1041" actId="1076"/>
          <ac:picMkLst>
            <pc:docMk/>
            <pc:sldMk cId="3864328184" sldId="307"/>
            <ac:picMk id="3" creationId="{06B0B11C-AC29-DFE4-B660-270CCDF85F0A}"/>
          </ac:picMkLst>
        </pc:picChg>
        <pc:picChg chg="add mod">
          <ac:chgData name="SYEDMAHABOOB BASHA" userId="1033ffc0-6e52-4c1b-9e18-ea631f672d3b" providerId="ADAL" clId="{C8BC3D3D-6503-4DD1-8223-76B52568A73D}" dt="2023-05-27T16:46:06.609" v="1048" actId="1076"/>
          <ac:picMkLst>
            <pc:docMk/>
            <pc:sldMk cId="3864328184" sldId="307"/>
            <ac:picMk id="5" creationId="{606ADDE2-397B-B096-8C10-70B743CE67B8}"/>
          </ac:picMkLst>
        </pc:picChg>
        <pc:picChg chg="add mod">
          <ac:chgData name="SYEDMAHABOOB BASHA" userId="1033ffc0-6e52-4c1b-9e18-ea631f672d3b" providerId="ADAL" clId="{C8BC3D3D-6503-4DD1-8223-76B52568A73D}" dt="2023-05-27T16:45:59.229" v="1045" actId="1076"/>
          <ac:picMkLst>
            <pc:docMk/>
            <pc:sldMk cId="3864328184" sldId="307"/>
            <ac:picMk id="6" creationId="{F4381E25-1632-3CFB-37B7-CED10EE4C0DB}"/>
          </ac:picMkLst>
        </pc:picChg>
        <pc:picChg chg="add mod">
          <ac:chgData name="SYEDMAHABOOB BASHA" userId="1033ffc0-6e52-4c1b-9e18-ea631f672d3b" providerId="ADAL" clId="{C8BC3D3D-6503-4DD1-8223-76B52568A73D}" dt="2023-05-27T16:46:01.976" v="1047" actId="1076"/>
          <ac:picMkLst>
            <pc:docMk/>
            <pc:sldMk cId="3864328184" sldId="307"/>
            <ac:picMk id="7" creationId="{9CBB73B0-80E5-8BEC-D097-B6633129DD58}"/>
          </ac:picMkLst>
        </pc:picChg>
      </pc:sldChg>
      <pc:sldChg chg="modSp add mod">
        <pc:chgData name="SYEDMAHABOOB BASHA" userId="1033ffc0-6e52-4c1b-9e18-ea631f672d3b" providerId="ADAL" clId="{C8BC3D3D-6503-4DD1-8223-76B52568A73D}" dt="2023-05-27T16:45:30.509" v="1040" actId="2166"/>
        <pc:sldMkLst>
          <pc:docMk/>
          <pc:sldMk cId="1049552798" sldId="368"/>
        </pc:sldMkLst>
        <pc:spChg chg="mod">
          <ac:chgData name="SYEDMAHABOOB BASHA" userId="1033ffc0-6e52-4c1b-9e18-ea631f672d3b" providerId="ADAL" clId="{C8BC3D3D-6503-4DD1-8223-76B52568A73D}" dt="2023-05-27T16:44:33.313" v="1036" actId="20577"/>
          <ac:spMkLst>
            <pc:docMk/>
            <pc:sldMk cId="1049552798" sldId="368"/>
            <ac:spMk id="2" creationId="{00000000-0000-0000-0000-000000000000}"/>
          </ac:spMkLst>
        </pc:spChg>
        <pc:graphicFrameChg chg="modGraphic">
          <ac:chgData name="SYEDMAHABOOB BASHA" userId="1033ffc0-6e52-4c1b-9e18-ea631f672d3b" providerId="ADAL" clId="{C8BC3D3D-6503-4DD1-8223-76B52568A73D}" dt="2023-05-27T16:45:30.509" v="1040" actId="2166"/>
          <ac:graphicFrameMkLst>
            <pc:docMk/>
            <pc:sldMk cId="1049552798" sldId="368"/>
            <ac:graphicFrameMk id="4" creationId="{00000000-0000-0000-0000-000000000000}"/>
          </ac:graphicFrameMkLst>
        </pc:graphicFrameChg>
      </pc:sldChg>
      <pc:sldChg chg="add">
        <pc:chgData name="SYEDMAHABOOB BASHA" userId="1033ffc0-6e52-4c1b-9e18-ea631f672d3b" providerId="ADAL" clId="{C8BC3D3D-6503-4DD1-8223-76B52568A73D}" dt="2023-05-27T16:43:59.076" v="1025"/>
        <pc:sldMkLst>
          <pc:docMk/>
          <pc:sldMk cId="3189129152" sldId="371"/>
        </pc:sldMkLst>
      </pc:sldChg>
      <pc:sldChg chg="add">
        <pc:chgData name="SYEDMAHABOOB BASHA" userId="1033ffc0-6e52-4c1b-9e18-ea631f672d3b" providerId="ADAL" clId="{C8BC3D3D-6503-4DD1-8223-76B52568A73D}" dt="2023-05-27T16:43:59.076" v="1025"/>
        <pc:sldMkLst>
          <pc:docMk/>
          <pc:sldMk cId="2120263775" sldId="379"/>
        </pc:sldMkLst>
      </pc:sldChg>
      <pc:sldChg chg="addSp delSp modSp mod">
        <pc:chgData name="SYEDMAHABOOB BASHA" userId="1033ffc0-6e52-4c1b-9e18-ea631f672d3b" providerId="ADAL" clId="{C8BC3D3D-6503-4DD1-8223-76B52568A73D}" dt="2023-05-27T16:30:17.854" v="422" actId="1076"/>
        <pc:sldMkLst>
          <pc:docMk/>
          <pc:sldMk cId="1406511342" sldId="515"/>
        </pc:sldMkLst>
        <pc:spChg chg="mod">
          <ac:chgData name="SYEDMAHABOOB BASHA" userId="1033ffc0-6e52-4c1b-9e18-ea631f672d3b" providerId="ADAL" clId="{C8BC3D3D-6503-4DD1-8223-76B52568A73D}" dt="2023-05-27T16:18:57.283" v="286" actId="207"/>
          <ac:spMkLst>
            <pc:docMk/>
            <pc:sldMk cId="1406511342" sldId="515"/>
            <ac:spMk id="4" creationId="{80D602F9-C63D-5C6B-DC77-4E88459651C7}"/>
          </ac:spMkLst>
        </pc:spChg>
        <pc:spChg chg="del mod">
          <ac:chgData name="SYEDMAHABOOB BASHA" userId="1033ffc0-6e52-4c1b-9e18-ea631f672d3b" providerId="ADAL" clId="{C8BC3D3D-6503-4DD1-8223-76B52568A73D}" dt="2023-05-27T15:55:05.889" v="11" actId="478"/>
          <ac:spMkLst>
            <pc:docMk/>
            <pc:sldMk cId="1406511342" sldId="515"/>
            <ac:spMk id="6" creationId="{B2718CB4-833C-BB68-A45C-B4FD83081D14}"/>
          </ac:spMkLst>
        </pc:spChg>
        <pc:spChg chg="add del mod">
          <ac:chgData name="SYEDMAHABOOB BASHA" userId="1033ffc0-6e52-4c1b-9e18-ea631f672d3b" providerId="ADAL" clId="{C8BC3D3D-6503-4DD1-8223-76B52568A73D}" dt="2023-05-27T15:55:08.253" v="12" actId="478"/>
          <ac:spMkLst>
            <pc:docMk/>
            <pc:sldMk cId="1406511342" sldId="515"/>
            <ac:spMk id="7" creationId="{8B312181-5C51-996F-5715-33A2C4C317A4}"/>
          </ac:spMkLst>
        </pc:spChg>
        <pc:spChg chg="del">
          <ac:chgData name="SYEDMAHABOOB BASHA" userId="1033ffc0-6e52-4c1b-9e18-ea631f672d3b" providerId="ADAL" clId="{C8BC3D3D-6503-4DD1-8223-76B52568A73D}" dt="2023-05-27T15:55:03.594" v="10" actId="478"/>
          <ac:spMkLst>
            <pc:docMk/>
            <pc:sldMk cId="1406511342" sldId="515"/>
            <ac:spMk id="8" creationId="{B08954D1-3D7F-95EB-C19E-009A81C2A068}"/>
          </ac:spMkLst>
        </pc:spChg>
        <pc:spChg chg="add mod">
          <ac:chgData name="SYEDMAHABOOB BASHA" userId="1033ffc0-6e52-4c1b-9e18-ea631f672d3b" providerId="ADAL" clId="{C8BC3D3D-6503-4DD1-8223-76B52568A73D}" dt="2023-05-27T16:20:24.009" v="320" actId="1076"/>
          <ac:spMkLst>
            <pc:docMk/>
            <pc:sldMk cId="1406511342" sldId="515"/>
            <ac:spMk id="14" creationId="{60F65B52-3D67-F3A6-625B-AC551C45941D}"/>
          </ac:spMkLst>
        </pc:spChg>
        <pc:spChg chg="add mod">
          <ac:chgData name="SYEDMAHABOOB BASHA" userId="1033ffc0-6e52-4c1b-9e18-ea631f672d3b" providerId="ADAL" clId="{C8BC3D3D-6503-4DD1-8223-76B52568A73D}" dt="2023-05-27T16:28:05.281" v="399" actId="1076"/>
          <ac:spMkLst>
            <pc:docMk/>
            <pc:sldMk cId="1406511342" sldId="515"/>
            <ac:spMk id="17" creationId="{E485E3B3-54FB-6B2C-2675-EC44656C3297}"/>
          </ac:spMkLst>
        </pc:spChg>
        <pc:spChg chg="add mod">
          <ac:chgData name="SYEDMAHABOOB BASHA" userId="1033ffc0-6e52-4c1b-9e18-ea631f672d3b" providerId="ADAL" clId="{C8BC3D3D-6503-4DD1-8223-76B52568A73D}" dt="2023-05-27T16:29:58.424" v="417" actId="1076"/>
          <ac:spMkLst>
            <pc:docMk/>
            <pc:sldMk cId="1406511342" sldId="515"/>
            <ac:spMk id="19" creationId="{E14BA2AD-60CB-750F-6F2D-3DDF6B6F8E49}"/>
          </ac:spMkLst>
        </pc:spChg>
        <pc:spChg chg="del mod">
          <ac:chgData name="SYEDMAHABOOB BASHA" userId="1033ffc0-6e52-4c1b-9e18-ea631f672d3b" providerId="ADAL" clId="{C8BC3D3D-6503-4DD1-8223-76B52568A73D}" dt="2023-05-27T15:54:54.861" v="7" actId="478"/>
          <ac:spMkLst>
            <pc:docMk/>
            <pc:sldMk cId="1406511342" sldId="515"/>
            <ac:spMk id="26" creationId="{00000000-0000-0000-0000-000000000000}"/>
          </ac:spMkLst>
        </pc:spChg>
        <pc:spChg chg="del">
          <ac:chgData name="SYEDMAHABOOB BASHA" userId="1033ffc0-6e52-4c1b-9e18-ea631f672d3b" providerId="ADAL" clId="{C8BC3D3D-6503-4DD1-8223-76B52568A73D}" dt="2023-05-27T15:54:52.568" v="4" actId="478"/>
          <ac:spMkLst>
            <pc:docMk/>
            <pc:sldMk cId="1406511342" sldId="515"/>
            <ac:spMk id="45" creationId="{00000000-0000-0000-0000-000000000000}"/>
          </ac:spMkLst>
        </pc:spChg>
        <pc:spChg chg="del">
          <ac:chgData name="SYEDMAHABOOB BASHA" userId="1033ffc0-6e52-4c1b-9e18-ea631f672d3b" providerId="ADAL" clId="{C8BC3D3D-6503-4DD1-8223-76B52568A73D}" dt="2023-05-27T15:54:57.354" v="8" actId="478"/>
          <ac:spMkLst>
            <pc:docMk/>
            <pc:sldMk cId="1406511342" sldId="515"/>
            <ac:spMk id="17410" creationId="{00000000-0000-0000-0000-000000000000}"/>
          </ac:spMkLst>
        </pc:spChg>
        <pc:spChg chg="del">
          <ac:chgData name="SYEDMAHABOOB BASHA" userId="1033ffc0-6e52-4c1b-9e18-ea631f672d3b" providerId="ADAL" clId="{C8BC3D3D-6503-4DD1-8223-76B52568A73D}" dt="2023-05-27T15:54:53.211" v="5" actId="478"/>
          <ac:spMkLst>
            <pc:docMk/>
            <pc:sldMk cId="1406511342" sldId="515"/>
            <ac:spMk id="17411" creationId="{00000000-0000-0000-0000-000000000000}"/>
          </ac:spMkLst>
        </pc:spChg>
        <pc:grpChg chg="del">
          <ac:chgData name="SYEDMAHABOOB BASHA" userId="1033ffc0-6e52-4c1b-9e18-ea631f672d3b" providerId="ADAL" clId="{C8BC3D3D-6503-4DD1-8223-76B52568A73D}" dt="2023-05-27T15:54:45.114" v="2" actId="478"/>
          <ac:grpSpMkLst>
            <pc:docMk/>
            <pc:sldMk cId="1406511342" sldId="515"/>
            <ac:grpSpMk id="2" creationId="{00000000-0000-0000-0000-000000000000}"/>
          </ac:grpSpMkLst>
        </pc:grpChg>
        <pc:picChg chg="del">
          <ac:chgData name="SYEDMAHABOOB BASHA" userId="1033ffc0-6e52-4c1b-9e18-ea631f672d3b" providerId="ADAL" clId="{C8BC3D3D-6503-4DD1-8223-76B52568A73D}" dt="2023-05-27T15:54:50.837" v="3" actId="478"/>
          <ac:picMkLst>
            <pc:docMk/>
            <pc:sldMk cId="1406511342" sldId="515"/>
            <ac:picMk id="9" creationId="{9A07BB1B-24DC-3BD9-BA65-65C8E0E0ACC1}"/>
          </ac:picMkLst>
        </pc:picChg>
        <pc:picChg chg="add mod">
          <ac:chgData name="SYEDMAHABOOB BASHA" userId="1033ffc0-6e52-4c1b-9e18-ea631f672d3b" providerId="ADAL" clId="{C8BC3D3D-6503-4DD1-8223-76B52568A73D}" dt="2023-05-27T16:20:19.661" v="319" actId="1076"/>
          <ac:picMkLst>
            <pc:docMk/>
            <pc:sldMk cId="1406511342" sldId="515"/>
            <ac:picMk id="11" creationId="{CC739AF7-1FFF-8749-0579-5613F66B7691}"/>
          </ac:picMkLst>
        </pc:picChg>
        <pc:picChg chg="add mod">
          <ac:chgData name="SYEDMAHABOOB BASHA" userId="1033ffc0-6e52-4c1b-9e18-ea631f672d3b" providerId="ADAL" clId="{C8BC3D3D-6503-4DD1-8223-76B52568A73D}" dt="2023-05-27T16:18:53.077" v="285" actId="1076"/>
          <ac:picMkLst>
            <pc:docMk/>
            <pc:sldMk cId="1406511342" sldId="515"/>
            <ac:picMk id="13" creationId="{7736ADFB-0788-4C68-72AB-E118B95A50A7}"/>
          </ac:picMkLst>
        </pc:picChg>
        <pc:picChg chg="add mod">
          <ac:chgData name="SYEDMAHABOOB BASHA" userId="1033ffc0-6e52-4c1b-9e18-ea631f672d3b" providerId="ADAL" clId="{C8BC3D3D-6503-4DD1-8223-76B52568A73D}" dt="2023-05-27T16:20:28.855" v="321" actId="1076"/>
          <ac:picMkLst>
            <pc:docMk/>
            <pc:sldMk cId="1406511342" sldId="515"/>
            <ac:picMk id="16" creationId="{ECE91CAF-2F7C-48CE-018B-B911E11BC534}"/>
          </ac:picMkLst>
        </pc:picChg>
        <pc:picChg chg="add mod">
          <ac:chgData name="SYEDMAHABOOB BASHA" userId="1033ffc0-6e52-4c1b-9e18-ea631f672d3b" providerId="ADAL" clId="{C8BC3D3D-6503-4DD1-8223-76B52568A73D}" dt="2023-05-27T16:30:17.854" v="422" actId="1076"/>
          <ac:picMkLst>
            <pc:docMk/>
            <pc:sldMk cId="1406511342" sldId="515"/>
            <ac:picMk id="20" creationId="{C629DF70-584D-5F3B-875A-2E0920D523BA}"/>
          </ac:picMkLst>
        </pc:picChg>
      </pc:sldChg>
      <pc:sldChg chg="del">
        <pc:chgData name="SYEDMAHABOOB BASHA" userId="1033ffc0-6e52-4c1b-9e18-ea631f672d3b" providerId="ADAL" clId="{C8BC3D3D-6503-4DD1-8223-76B52568A73D}" dt="2023-05-27T16:42:55.365" v="963" actId="47"/>
        <pc:sldMkLst>
          <pc:docMk/>
          <pc:sldMk cId="477611210" sldId="523"/>
        </pc:sldMkLst>
      </pc:sldChg>
      <pc:sldChg chg="del">
        <pc:chgData name="SYEDMAHABOOB BASHA" userId="1033ffc0-6e52-4c1b-9e18-ea631f672d3b" providerId="ADAL" clId="{C8BC3D3D-6503-4DD1-8223-76B52568A73D}" dt="2023-05-27T16:42:51.068" v="955" actId="47"/>
        <pc:sldMkLst>
          <pc:docMk/>
          <pc:sldMk cId="4163517069" sldId="524"/>
        </pc:sldMkLst>
      </pc:sldChg>
      <pc:sldChg chg="del">
        <pc:chgData name="SYEDMAHABOOB BASHA" userId="1033ffc0-6e52-4c1b-9e18-ea631f672d3b" providerId="ADAL" clId="{C8BC3D3D-6503-4DD1-8223-76B52568A73D}" dt="2023-05-27T16:43:00.930" v="974" actId="47"/>
        <pc:sldMkLst>
          <pc:docMk/>
          <pc:sldMk cId="2090493514" sldId="526"/>
        </pc:sldMkLst>
      </pc:sldChg>
      <pc:sldChg chg="del">
        <pc:chgData name="SYEDMAHABOOB BASHA" userId="1033ffc0-6e52-4c1b-9e18-ea631f672d3b" providerId="ADAL" clId="{C8BC3D3D-6503-4DD1-8223-76B52568A73D}" dt="2023-05-27T16:42:55.836" v="964" actId="47"/>
        <pc:sldMkLst>
          <pc:docMk/>
          <pc:sldMk cId="1468378633" sldId="527"/>
        </pc:sldMkLst>
      </pc:sldChg>
      <pc:sldChg chg="modSp mod ord">
        <pc:chgData name="SYEDMAHABOOB BASHA" userId="1033ffc0-6e52-4c1b-9e18-ea631f672d3b" providerId="ADAL" clId="{C8BC3D3D-6503-4DD1-8223-76B52568A73D}" dt="2023-05-27T16:40:35.865" v="940" actId="20577"/>
        <pc:sldMkLst>
          <pc:docMk/>
          <pc:sldMk cId="3880826524" sldId="534"/>
        </pc:sldMkLst>
        <pc:spChg chg="mod">
          <ac:chgData name="SYEDMAHABOOB BASHA" userId="1033ffc0-6e52-4c1b-9e18-ea631f672d3b" providerId="ADAL" clId="{C8BC3D3D-6503-4DD1-8223-76B52568A73D}" dt="2023-05-27T16:40:35.865" v="940" actId="20577"/>
          <ac:spMkLst>
            <pc:docMk/>
            <pc:sldMk cId="3880826524" sldId="534"/>
            <ac:spMk id="4" creationId="{A8023788-27CD-D5D8-DA01-A067202B3E5D}"/>
          </ac:spMkLst>
        </pc:spChg>
        <pc:spChg chg="mod">
          <ac:chgData name="SYEDMAHABOOB BASHA" userId="1033ffc0-6e52-4c1b-9e18-ea631f672d3b" providerId="ADAL" clId="{C8BC3D3D-6503-4DD1-8223-76B52568A73D}" dt="2023-05-27T16:39:30.229" v="898" actId="20577"/>
          <ac:spMkLst>
            <pc:docMk/>
            <pc:sldMk cId="3880826524" sldId="534"/>
            <ac:spMk id="12" creationId="{12290E24-3AA3-311F-6B3A-5DEA797BD404}"/>
          </ac:spMkLst>
        </pc:spChg>
      </pc:sldChg>
      <pc:sldChg chg="del">
        <pc:chgData name="SYEDMAHABOOB BASHA" userId="1033ffc0-6e52-4c1b-9e18-ea631f672d3b" providerId="ADAL" clId="{C8BC3D3D-6503-4DD1-8223-76B52568A73D}" dt="2023-05-27T16:42:49.597" v="953" actId="47"/>
        <pc:sldMkLst>
          <pc:docMk/>
          <pc:sldMk cId="153098746" sldId="536"/>
        </pc:sldMkLst>
      </pc:sldChg>
      <pc:sldChg chg="del">
        <pc:chgData name="SYEDMAHABOOB BASHA" userId="1033ffc0-6e52-4c1b-9e18-ea631f672d3b" providerId="ADAL" clId="{C8BC3D3D-6503-4DD1-8223-76B52568A73D}" dt="2023-05-27T16:42:50.460" v="954" actId="47"/>
        <pc:sldMkLst>
          <pc:docMk/>
          <pc:sldMk cId="3980473930" sldId="537"/>
        </pc:sldMkLst>
      </pc:sldChg>
      <pc:sldChg chg="del">
        <pc:chgData name="SYEDMAHABOOB BASHA" userId="1033ffc0-6e52-4c1b-9e18-ea631f672d3b" providerId="ADAL" clId="{C8BC3D3D-6503-4DD1-8223-76B52568A73D}" dt="2023-05-27T16:42:57.129" v="967" actId="47"/>
        <pc:sldMkLst>
          <pc:docMk/>
          <pc:sldMk cId="3924447774" sldId="538"/>
        </pc:sldMkLst>
      </pc:sldChg>
      <pc:sldChg chg="del">
        <pc:chgData name="SYEDMAHABOOB BASHA" userId="1033ffc0-6e52-4c1b-9e18-ea631f672d3b" providerId="ADAL" clId="{C8BC3D3D-6503-4DD1-8223-76B52568A73D}" dt="2023-05-27T16:42:57.646" v="968" actId="47"/>
        <pc:sldMkLst>
          <pc:docMk/>
          <pc:sldMk cId="1478713364" sldId="539"/>
        </pc:sldMkLst>
      </pc:sldChg>
      <pc:sldChg chg="delSp add del mod">
        <pc:chgData name="SYEDMAHABOOB BASHA" userId="1033ffc0-6e52-4c1b-9e18-ea631f672d3b" providerId="ADAL" clId="{C8BC3D3D-6503-4DD1-8223-76B52568A73D}" dt="2023-05-27T16:42:31.800" v="952" actId="47"/>
        <pc:sldMkLst>
          <pc:docMk/>
          <pc:sldMk cId="157994957" sldId="540"/>
        </pc:sldMkLst>
        <pc:spChg chg="del">
          <ac:chgData name="SYEDMAHABOOB BASHA" userId="1033ffc0-6e52-4c1b-9e18-ea631f672d3b" providerId="ADAL" clId="{C8BC3D3D-6503-4DD1-8223-76B52568A73D}" dt="2023-05-27T16:42:22.452" v="949" actId="21"/>
          <ac:spMkLst>
            <pc:docMk/>
            <pc:sldMk cId="157994957" sldId="540"/>
            <ac:spMk id="44" creationId="{00000000-0000-0000-0000-000000000000}"/>
          </ac:spMkLst>
        </pc:spChg>
        <pc:picChg chg="del">
          <ac:chgData name="SYEDMAHABOOB BASHA" userId="1033ffc0-6e52-4c1b-9e18-ea631f672d3b" providerId="ADAL" clId="{C8BC3D3D-6503-4DD1-8223-76B52568A73D}" dt="2023-05-27T16:42:22.452" v="949" actId="21"/>
          <ac:picMkLst>
            <pc:docMk/>
            <pc:sldMk cId="157994957" sldId="540"/>
            <ac:picMk id="5" creationId="{00000000-0000-0000-0000-000000000000}"/>
          </ac:picMkLst>
        </pc:picChg>
        <pc:picChg chg="del">
          <ac:chgData name="SYEDMAHABOOB BASHA" userId="1033ffc0-6e52-4c1b-9e18-ea631f672d3b" providerId="ADAL" clId="{C8BC3D3D-6503-4DD1-8223-76B52568A73D}" dt="2023-05-27T16:42:22.452" v="949" actId="21"/>
          <ac:picMkLst>
            <pc:docMk/>
            <pc:sldMk cId="157994957" sldId="540"/>
            <ac:picMk id="8" creationId="{DF072339-D2EC-4A4A-84FB-581CC85B9746}"/>
          </ac:picMkLst>
        </pc:picChg>
        <pc:picChg chg="del">
          <ac:chgData name="SYEDMAHABOOB BASHA" userId="1033ffc0-6e52-4c1b-9e18-ea631f672d3b" providerId="ADAL" clId="{C8BC3D3D-6503-4DD1-8223-76B52568A73D}" dt="2023-05-27T16:42:22.452" v="949" actId="21"/>
          <ac:picMkLst>
            <pc:docMk/>
            <pc:sldMk cId="157994957" sldId="540"/>
            <ac:picMk id="9" creationId="{64ABB07E-D378-7042-B7C1-80901629D6F1}"/>
          </ac:picMkLst>
        </pc:picChg>
      </pc:sldChg>
      <pc:sldChg chg="del">
        <pc:chgData name="SYEDMAHABOOB BASHA" userId="1033ffc0-6e52-4c1b-9e18-ea631f672d3b" providerId="ADAL" clId="{C8BC3D3D-6503-4DD1-8223-76B52568A73D}" dt="2023-05-27T16:43:19.126" v="1008" actId="47"/>
        <pc:sldMkLst>
          <pc:docMk/>
          <pc:sldMk cId="4146057056" sldId="543"/>
        </pc:sldMkLst>
      </pc:sldChg>
      <pc:sldChg chg="del">
        <pc:chgData name="SYEDMAHABOOB BASHA" userId="1033ffc0-6e52-4c1b-9e18-ea631f672d3b" providerId="ADAL" clId="{C8BC3D3D-6503-4DD1-8223-76B52568A73D}" dt="2023-05-27T16:43:21.549" v="1009" actId="47"/>
        <pc:sldMkLst>
          <pc:docMk/>
          <pc:sldMk cId="493524919" sldId="547"/>
        </pc:sldMkLst>
      </pc:sldChg>
      <pc:sldChg chg="del">
        <pc:chgData name="SYEDMAHABOOB BASHA" userId="1033ffc0-6e52-4c1b-9e18-ea631f672d3b" providerId="ADAL" clId="{C8BC3D3D-6503-4DD1-8223-76B52568A73D}" dt="2023-05-27T16:43:18.098" v="1006" actId="47"/>
        <pc:sldMkLst>
          <pc:docMk/>
          <pc:sldMk cId="3809071790" sldId="548"/>
        </pc:sldMkLst>
      </pc:sldChg>
      <pc:sldChg chg="del">
        <pc:chgData name="SYEDMAHABOOB BASHA" userId="1033ffc0-6e52-4c1b-9e18-ea631f672d3b" providerId="ADAL" clId="{C8BC3D3D-6503-4DD1-8223-76B52568A73D}" dt="2023-05-27T16:42:56.121" v="965" actId="47"/>
        <pc:sldMkLst>
          <pc:docMk/>
          <pc:sldMk cId="716037751" sldId="549"/>
        </pc:sldMkLst>
      </pc:sldChg>
      <pc:sldChg chg="del">
        <pc:chgData name="SYEDMAHABOOB BASHA" userId="1033ffc0-6e52-4c1b-9e18-ea631f672d3b" providerId="ADAL" clId="{C8BC3D3D-6503-4DD1-8223-76B52568A73D}" dt="2023-05-27T16:43:10.404" v="991" actId="47"/>
        <pc:sldMkLst>
          <pc:docMk/>
          <pc:sldMk cId="4018365255" sldId="550"/>
        </pc:sldMkLst>
      </pc:sldChg>
      <pc:sldChg chg="del">
        <pc:chgData name="SYEDMAHABOOB BASHA" userId="1033ffc0-6e52-4c1b-9e18-ea631f672d3b" providerId="ADAL" clId="{C8BC3D3D-6503-4DD1-8223-76B52568A73D}" dt="2023-05-27T16:43:05.668" v="981" actId="47"/>
        <pc:sldMkLst>
          <pc:docMk/>
          <pc:sldMk cId="149680078" sldId="551"/>
        </pc:sldMkLst>
      </pc:sldChg>
      <pc:sldChg chg="del">
        <pc:chgData name="SYEDMAHABOOB BASHA" userId="1033ffc0-6e52-4c1b-9e18-ea631f672d3b" providerId="ADAL" clId="{C8BC3D3D-6503-4DD1-8223-76B52568A73D}" dt="2023-05-27T16:43:06.579" v="983" actId="47"/>
        <pc:sldMkLst>
          <pc:docMk/>
          <pc:sldMk cId="1134601291" sldId="552"/>
        </pc:sldMkLst>
      </pc:sldChg>
      <pc:sldChg chg="del">
        <pc:chgData name="SYEDMAHABOOB BASHA" userId="1033ffc0-6e52-4c1b-9e18-ea631f672d3b" providerId="ADAL" clId="{C8BC3D3D-6503-4DD1-8223-76B52568A73D}" dt="2023-05-27T16:42:53.836" v="960" actId="47"/>
        <pc:sldMkLst>
          <pc:docMk/>
          <pc:sldMk cId="4243295140" sldId="553"/>
        </pc:sldMkLst>
      </pc:sldChg>
      <pc:sldChg chg="del">
        <pc:chgData name="SYEDMAHABOOB BASHA" userId="1033ffc0-6e52-4c1b-9e18-ea631f672d3b" providerId="ADAL" clId="{C8BC3D3D-6503-4DD1-8223-76B52568A73D}" dt="2023-05-27T16:43:09.067" v="988" actId="47"/>
        <pc:sldMkLst>
          <pc:docMk/>
          <pc:sldMk cId="3892072861" sldId="554"/>
        </pc:sldMkLst>
      </pc:sldChg>
      <pc:sldChg chg="del">
        <pc:chgData name="SYEDMAHABOOB BASHA" userId="1033ffc0-6e52-4c1b-9e18-ea631f672d3b" providerId="ADAL" clId="{C8BC3D3D-6503-4DD1-8223-76B52568A73D}" dt="2023-05-27T16:43:13.305" v="997" actId="47"/>
        <pc:sldMkLst>
          <pc:docMk/>
          <pc:sldMk cId="3094620529" sldId="555"/>
        </pc:sldMkLst>
      </pc:sldChg>
      <pc:sldChg chg="del">
        <pc:chgData name="SYEDMAHABOOB BASHA" userId="1033ffc0-6e52-4c1b-9e18-ea631f672d3b" providerId="ADAL" clId="{C8BC3D3D-6503-4DD1-8223-76B52568A73D}" dt="2023-05-27T16:43:08.642" v="987" actId="47"/>
        <pc:sldMkLst>
          <pc:docMk/>
          <pc:sldMk cId="161814938" sldId="556"/>
        </pc:sldMkLst>
      </pc:sldChg>
      <pc:sldChg chg="del">
        <pc:chgData name="SYEDMAHABOOB BASHA" userId="1033ffc0-6e52-4c1b-9e18-ea631f672d3b" providerId="ADAL" clId="{C8BC3D3D-6503-4DD1-8223-76B52568A73D}" dt="2023-05-27T16:43:09.438" v="989" actId="47"/>
        <pc:sldMkLst>
          <pc:docMk/>
          <pc:sldMk cId="890383485" sldId="558"/>
        </pc:sldMkLst>
      </pc:sldChg>
      <pc:sldChg chg="del">
        <pc:chgData name="SYEDMAHABOOB BASHA" userId="1033ffc0-6e52-4c1b-9e18-ea631f672d3b" providerId="ADAL" clId="{C8BC3D3D-6503-4DD1-8223-76B52568A73D}" dt="2023-05-27T16:43:07.011" v="984" actId="47"/>
        <pc:sldMkLst>
          <pc:docMk/>
          <pc:sldMk cId="455832811" sldId="559"/>
        </pc:sldMkLst>
      </pc:sldChg>
      <pc:sldChg chg="del">
        <pc:chgData name="SYEDMAHABOOB BASHA" userId="1033ffc0-6e52-4c1b-9e18-ea631f672d3b" providerId="ADAL" clId="{C8BC3D3D-6503-4DD1-8223-76B52568A73D}" dt="2023-05-27T16:43:07.388" v="985" actId="47"/>
        <pc:sldMkLst>
          <pc:docMk/>
          <pc:sldMk cId="3658050230" sldId="560"/>
        </pc:sldMkLst>
      </pc:sldChg>
      <pc:sldChg chg="del">
        <pc:chgData name="SYEDMAHABOOB BASHA" userId="1033ffc0-6e52-4c1b-9e18-ea631f672d3b" providerId="ADAL" clId="{C8BC3D3D-6503-4DD1-8223-76B52568A73D}" dt="2023-05-27T16:42:53.374" v="959" actId="47"/>
        <pc:sldMkLst>
          <pc:docMk/>
          <pc:sldMk cId="1818752447" sldId="563"/>
        </pc:sldMkLst>
      </pc:sldChg>
      <pc:sldChg chg="del">
        <pc:chgData name="SYEDMAHABOOB BASHA" userId="1033ffc0-6e52-4c1b-9e18-ea631f672d3b" providerId="ADAL" clId="{C8BC3D3D-6503-4DD1-8223-76B52568A73D}" dt="2023-05-27T16:42:54.131" v="961" actId="47"/>
        <pc:sldMkLst>
          <pc:docMk/>
          <pc:sldMk cId="1071125997" sldId="564"/>
        </pc:sldMkLst>
      </pc:sldChg>
      <pc:sldChg chg="del">
        <pc:chgData name="SYEDMAHABOOB BASHA" userId="1033ffc0-6e52-4c1b-9e18-ea631f672d3b" providerId="ADAL" clId="{C8BC3D3D-6503-4DD1-8223-76B52568A73D}" dt="2023-05-27T16:42:12.843" v="945" actId="47"/>
        <pc:sldMkLst>
          <pc:docMk/>
          <pc:sldMk cId="3873050896" sldId="565"/>
        </pc:sldMkLst>
      </pc:sldChg>
      <pc:sldChg chg="del">
        <pc:chgData name="SYEDMAHABOOB BASHA" userId="1033ffc0-6e52-4c1b-9e18-ea631f672d3b" providerId="ADAL" clId="{C8BC3D3D-6503-4DD1-8223-76B52568A73D}" dt="2023-05-27T16:42:13.482" v="946" actId="47"/>
        <pc:sldMkLst>
          <pc:docMk/>
          <pc:sldMk cId="1490966990" sldId="566"/>
        </pc:sldMkLst>
      </pc:sldChg>
      <pc:sldChg chg="del">
        <pc:chgData name="SYEDMAHABOOB BASHA" userId="1033ffc0-6e52-4c1b-9e18-ea631f672d3b" providerId="ADAL" clId="{C8BC3D3D-6503-4DD1-8223-76B52568A73D}" dt="2023-05-27T16:42:58.035" v="969" actId="47"/>
        <pc:sldMkLst>
          <pc:docMk/>
          <pc:sldMk cId="617764337" sldId="567"/>
        </pc:sldMkLst>
      </pc:sldChg>
      <pc:sldChg chg="del">
        <pc:chgData name="SYEDMAHABOOB BASHA" userId="1033ffc0-6e52-4c1b-9e18-ea631f672d3b" providerId="ADAL" clId="{C8BC3D3D-6503-4DD1-8223-76B52568A73D}" dt="2023-05-27T16:43:12.287" v="995" actId="47"/>
        <pc:sldMkLst>
          <pc:docMk/>
          <pc:sldMk cId="1579336950" sldId="568"/>
        </pc:sldMkLst>
      </pc:sldChg>
      <pc:sldChg chg="del">
        <pc:chgData name="SYEDMAHABOOB BASHA" userId="1033ffc0-6e52-4c1b-9e18-ea631f672d3b" providerId="ADAL" clId="{C8BC3D3D-6503-4DD1-8223-76B52568A73D}" dt="2023-05-27T16:43:18.585" v="1007" actId="47"/>
        <pc:sldMkLst>
          <pc:docMk/>
          <pc:sldMk cId="3119068099" sldId="569"/>
        </pc:sldMkLst>
      </pc:sldChg>
      <pc:sldChg chg="del">
        <pc:chgData name="SYEDMAHABOOB BASHA" userId="1033ffc0-6e52-4c1b-9e18-ea631f672d3b" providerId="ADAL" clId="{C8BC3D3D-6503-4DD1-8223-76B52568A73D}" dt="2023-05-27T16:42:09.828" v="944" actId="47"/>
        <pc:sldMkLst>
          <pc:docMk/>
          <pc:sldMk cId="673830510" sldId="570"/>
        </pc:sldMkLst>
      </pc:sldChg>
      <pc:sldChg chg="del">
        <pc:chgData name="SYEDMAHABOOB BASHA" userId="1033ffc0-6e52-4c1b-9e18-ea631f672d3b" providerId="ADAL" clId="{C8BC3D3D-6503-4DD1-8223-76B52568A73D}" dt="2023-05-27T16:42:52.364" v="957" actId="47"/>
        <pc:sldMkLst>
          <pc:docMk/>
          <pc:sldMk cId="993305636" sldId="572"/>
        </pc:sldMkLst>
      </pc:sldChg>
      <pc:sldChg chg="del">
        <pc:chgData name="SYEDMAHABOOB BASHA" userId="1033ffc0-6e52-4c1b-9e18-ea631f672d3b" providerId="ADAL" clId="{C8BC3D3D-6503-4DD1-8223-76B52568A73D}" dt="2023-05-27T16:42:51.616" v="956" actId="47"/>
        <pc:sldMkLst>
          <pc:docMk/>
          <pc:sldMk cId="297427090" sldId="573"/>
        </pc:sldMkLst>
      </pc:sldChg>
      <pc:sldChg chg="del">
        <pc:chgData name="SYEDMAHABOOB BASHA" userId="1033ffc0-6e52-4c1b-9e18-ea631f672d3b" providerId="ADAL" clId="{C8BC3D3D-6503-4DD1-8223-76B52568A73D}" dt="2023-05-27T16:42:56.400" v="966" actId="47"/>
        <pc:sldMkLst>
          <pc:docMk/>
          <pc:sldMk cId="987005177" sldId="574"/>
        </pc:sldMkLst>
      </pc:sldChg>
      <pc:sldChg chg="del">
        <pc:chgData name="SYEDMAHABOOB BASHA" userId="1033ffc0-6e52-4c1b-9e18-ea631f672d3b" providerId="ADAL" clId="{C8BC3D3D-6503-4DD1-8223-76B52568A73D}" dt="2023-05-27T16:43:06.021" v="982" actId="47"/>
        <pc:sldMkLst>
          <pc:docMk/>
          <pc:sldMk cId="3760344233" sldId="575"/>
        </pc:sldMkLst>
      </pc:sldChg>
      <pc:sldChg chg="del">
        <pc:chgData name="SYEDMAHABOOB BASHA" userId="1033ffc0-6e52-4c1b-9e18-ea631f672d3b" providerId="ADAL" clId="{C8BC3D3D-6503-4DD1-8223-76B52568A73D}" dt="2023-05-27T16:43:07.738" v="986" actId="47"/>
        <pc:sldMkLst>
          <pc:docMk/>
          <pc:sldMk cId="4130633299" sldId="576"/>
        </pc:sldMkLst>
      </pc:sldChg>
      <pc:sldChg chg="del">
        <pc:chgData name="SYEDMAHABOOB BASHA" userId="1033ffc0-6e52-4c1b-9e18-ea631f672d3b" providerId="ADAL" clId="{C8BC3D3D-6503-4DD1-8223-76B52568A73D}" dt="2023-05-27T16:42:54.780" v="962" actId="47"/>
        <pc:sldMkLst>
          <pc:docMk/>
          <pc:sldMk cId="3603201599" sldId="580"/>
        </pc:sldMkLst>
      </pc:sldChg>
      <pc:sldChg chg="del">
        <pc:chgData name="SYEDMAHABOOB BASHA" userId="1033ffc0-6e52-4c1b-9e18-ea631f672d3b" providerId="ADAL" clId="{C8BC3D3D-6503-4DD1-8223-76B52568A73D}" dt="2023-05-27T16:43:12.789" v="996" actId="47"/>
        <pc:sldMkLst>
          <pc:docMk/>
          <pc:sldMk cId="424777548" sldId="581"/>
        </pc:sldMkLst>
      </pc:sldChg>
      <pc:sldChg chg="del">
        <pc:chgData name="SYEDMAHABOOB BASHA" userId="1033ffc0-6e52-4c1b-9e18-ea631f672d3b" providerId="ADAL" clId="{C8BC3D3D-6503-4DD1-8223-76B52568A73D}" dt="2023-05-27T16:42:58.920" v="970" actId="47"/>
        <pc:sldMkLst>
          <pc:docMk/>
          <pc:sldMk cId="3365581605" sldId="582"/>
        </pc:sldMkLst>
      </pc:sldChg>
      <pc:sldChg chg="del">
        <pc:chgData name="SYEDMAHABOOB BASHA" userId="1033ffc0-6e52-4c1b-9e18-ea631f672d3b" providerId="ADAL" clId="{C8BC3D3D-6503-4DD1-8223-76B52568A73D}" dt="2023-05-27T16:42:59.424" v="971" actId="47"/>
        <pc:sldMkLst>
          <pc:docMk/>
          <pc:sldMk cId="672970521" sldId="583"/>
        </pc:sldMkLst>
      </pc:sldChg>
      <pc:sldChg chg="del">
        <pc:chgData name="SYEDMAHABOOB BASHA" userId="1033ffc0-6e52-4c1b-9e18-ea631f672d3b" providerId="ADAL" clId="{C8BC3D3D-6503-4DD1-8223-76B52568A73D}" dt="2023-05-27T16:42:59.874" v="972" actId="47"/>
        <pc:sldMkLst>
          <pc:docMk/>
          <pc:sldMk cId="1667512160" sldId="584"/>
        </pc:sldMkLst>
      </pc:sldChg>
      <pc:sldChg chg="del">
        <pc:chgData name="SYEDMAHABOOB BASHA" userId="1033ffc0-6e52-4c1b-9e18-ea631f672d3b" providerId="ADAL" clId="{C8BC3D3D-6503-4DD1-8223-76B52568A73D}" dt="2023-05-27T16:43:10.826" v="992" actId="47"/>
        <pc:sldMkLst>
          <pc:docMk/>
          <pc:sldMk cId="3550348316" sldId="585"/>
        </pc:sldMkLst>
      </pc:sldChg>
      <pc:sldChg chg="del">
        <pc:chgData name="SYEDMAHABOOB BASHA" userId="1033ffc0-6e52-4c1b-9e18-ea631f672d3b" providerId="ADAL" clId="{C8BC3D3D-6503-4DD1-8223-76B52568A73D}" dt="2023-05-27T16:43:14.448" v="1000" actId="47"/>
        <pc:sldMkLst>
          <pc:docMk/>
          <pc:sldMk cId="1566206156" sldId="586"/>
        </pc:sldMkLst>
      </pc:sldChg>
      <pc:sldChg chg="del">
        <pc:chgData name="SYEDMAHABOOB BASHA" userId="1033ffc0-6e52-4c1b-9e18-ea631f672d3b" providerId="ADAL" clId="{C8BC3D3D-6503-4DD1-8223-76B52568A73D}" dt="2023-05-27T16:43:14.001" v="999" actId="47"/>
        <pc:sldMkLst>
          <pc:docMk/>
          <pc:sldMk cId="1213878457" sldId="587"/>
        </pc:sldMkLst>
      </pc:sldChg>
      <pc:sldChg chg="del">
        <pc:chgData name="SYEDMAHABOOB BASHA" userId="1033ffc0-6e52-4c1b-9e18-ea631f672d3b" providerId="ADAL" clId="{C8BC3D3D-6503-4DD1-8223-76B52568A73D}" dt="2023-05-27T16:43:00.177" v="973" actId="47"/>
        <pc:sldMkLst>
          <pc:docMk/>
          <pc:sldMk cId="2345194288" sldId="588"/>
        </pc:sldMkLst>
      </pc:sldChg>
      <pc:sldChg chg="del">
        <pc:chgData name="SYEDMAHABOOB BASHA" userId="1033ffc0-6e52-4c1b-9e18-ea631f672d3b" providerId="ADAL" clId="{C8BC3D3D-6503-4DD1-8223-76B52568A73D}" dt="2023-05-27T16:46:20.747" v="1050" actId="47"/>
        <pc:sldMkLst>
          <pc:docMk/>
          <pc:sldMk cId="29134433" sldId="589"/>
        </pc:sldMkLst>
      </pc:sldChg>
      <pc:sldChg chg="del">
        <pc:chgData name="SYEDMAHABOOB BASHA" userId="1033ffc0-6e52-4c1b-9e18-ea631f672d3b" providerId="ADAL" clId="{C8BC3D3D-6503-4DD1-8223-76B52568A73D}" dt="2023-05-27T16:42:52.839" v="958" actId="47"/>
        <pc:sldMkLst>
          <pc:docMk/>
          <pc:sldMk cId="2687964896" sldId="590"/>
        </pc:sldMkLst>
      </pc:sldChg>
      <pc:sldChg chg="del">
        <pc:chgData name="SYEDMAHABOOB BASHA" userId="1033ffc0-6e52-4c1b-9e18-ea631f672d3b" providerId="ADAL" clId="{C8BC3D3D-6503-4DD1-8223-76B52568A73D}" dt="2023-05-27T16:43:13.726" v="998" actId="47"/>
        <pc:sldMkLst>
          <pc:docMk/>
          <pc:sldMk cId="2233871909" sldId="591"/>
        </pc:sldMkLst>
      </pc:sldChg>
      <pc:sldChg chg="del">
        <pc:chgData name="SYEDMAHABOOB BASHA" userId="1033ffc0-6e52-4c1b-9e18-ea631f672d3b" providerId="ADAL" clId="{C8BC3D3D-6503-4DD1-8223-76B52568A73D}" dt="2023-05-27T16:43:15.038" v="1001" actId="47"/>
        <pc:sldMkLst>
          <pc:docMk/>
          <pc:sldMk cId="3217530676" sldId="593"/>
        </pc:sldMkLst>
      </pc:sldChg>
      <pc:sldChg chg="del">
        <pc:chgData name="SYEDMAHABOOB BASHA" userId="1033ffc0-6e52-4c1b-9e18-ea631f672d3b" providerId="ADAL" clId="{C8BC3D3D-6503-4DD1-8223-76B52568A73D}" dt="2023-05-27T16:43:16.935" v="1004" actId="47"/>
        <pc:sldMkLst>
          <pc:docMk/>
          <pc:sldMk cId="1832730096" sldId="594"/>
        </pc:sldMkLst>
      </pc:sldChg>
      <pc:sldChg chg="del">
        <pc:chgData name="SYEDMAHABOOB BASHA" userId="1033ffc0-6e52-4c1b-9e18-ea631f672d3b" providerId="ADAL" clId="{C8BC3D3D-6503-4DD1-8223-76B52568A73D}" dt="2023-05-27T16:43:16.535" v="1003" actId="47"/>
        <pc:sldMkLst>
          <pc:docMk/>
          <pc:sldMk cId="1377180781" sldId="595"/>
        </pc:sldMkLst>
      </pc:sldChg>
      <pc:sldChg chg="del">
        <pc:chgData name="SYEDMAHABOOB BASHA" userId="1033ffc0-6e52-4c1b-9e18-ea631f672d3b" providerId="ADAL" clId="{C8BC3D3D-6503-4DD1-8223-76B52568A73D}" dt="2023-05-27T16:43:15.581" v="1002" actId="47"/>
        <pc:sldMkLst>
          <pc:docMk/>
          <pc:sldMk cId="1417711006" sldId="596"/>
        </pc:sldMkLst>
      </pc:sldChg>
      <pc:sldChg chg="del">
        <pc:chgData name="SYEDMAHABOOB BASHA" userId="1033ffc0-6e52-4c1b-9e18-ea631f672d3b" providerId="ADAL" clId="{C8BC3D3D-6503-4DD1-8223-76B52568A73D}" dt="2023-05-27T16:43:09.822" v="990" actId="47"/>
        <pc:sldMkLst>
          <pc:docMk/>
          <pc:sldMk cId="3037101260" sldId="597"/>
        </pc:sldMkLst>
      </pc:sldChg>
      <pc:sldChg chg="del">
        <pc:chgData name="SYEDMAHABOOB BASHA" userId="1033ffc0-6e52-4c1b-9e18-ea631f672d3b" providerId="ADAL" clId="{C8BC3D3D-6503-4DD1-8223-76B52568A73D}" dt="2023-05-27T16:43:11.434" v="993" actId="47"/>
        <pc:sldMkLst>
          <pc:docMk/>
          <pc:sldMk cId="4186950347" sldId="598"/>
        </pc:sldMkLst>
      </pc:sldChg>
      <pc:sldChg chg="del">
        <pc:chgData name="SYEDMAHABOOB BASHA" userId="1033ffc0-6e52-4c1b-9e18-ea631f672d3b" providerId="ADAL" clId="{C8BC3D3D-6503-4DD1-8223-76B52568A73D}" dt="2023-05-27T16:43:11.934" v="994" actId="47"/>
        <pc:sldMkLst>
          <pc:docMk/>
          <pc:sldMk cId="1327341136" sldId="600"/>
        </pc:sldMkLst>
      </pc:sldChg>
      <pc:sldChg chg="addSp delSp modSp mod ord">
        <pc:chgData name="SYEDMAHABOOB BASHA" userId="1033ffc0-6e52-4c1b-9e18-ea631f672d3b" providerId="ADAL" clId="{C8BC3D3D-6503-4DD1-8223-76B52568A73D}" dt="2023-05-27T16:31:22.438" v="426" actId="478"/>
        <pc:sldMkLst>
          <pc:docMk/>
          <pc:sldMk cId="0" sldId="603"/>
        </pc:sldMkLst>
        <pc:spChg chg="add del mod">
          <ac:chgData name="SYEDMAHABOOB BASHA" userId="1033ffc0-6e52-4c1b-9e18-ea631f672d3b" providerId="ADAL" clId="{C8BC3D3D-6503-4DD1-8223-76B52568A73D}" dt="2023-05-27T16:27:40.686" v="392" actId="21"/>
          <ac:spMkLst>
            <pc:docMk/>
            <pc:sldMk cId="0" sldId="603"/>
            <ac:spMk id="2" creationId="{8283296C-76A3-0465-9137-A379BF27F376}"/>
          </ac:spMkLst>
        </pc:spChg>
        <pc:spChg chg="mod">
          <ac:chgData name="SYEDMAHABOOB BASHA" userId="1033ffc0-6e52-4c1b-9e18-ea631f672d3b" providerId="ADAL" clId="{C8BC3D3D-6503-4DD1-8223-76B52568A73D}" dt="2023-05-27T16:03:26.704" v="115" actId="14100"/>
          <ac:spMkLst>
            <pc:docMk/>
            <pc:sldMk cId="0" sldId="603"/>
            <ac:spMk id="14" creationId="{00000000-0000-0000-0000-000000000000}"/>
          </ac:spMkLst>
        </pc:spChg>
        <pc:spChg chg="mod">
          <ac:chgData name="SYEDMAHABOOB BASHA" userId="1033ffc0-6e52-4c1b-9e18-ea631f672d3b" providerId="ADAL" clId="{C8BC3D3D-6503-4DD1-8223-76B52568A73D}" dt="2023-05-27T16:08:07.091" v="153" actId="20577"/>
          <ac:spMkLst>
            <pc:docMk/>
            <pc:sldMk cId="0" sldId="603"/>
            <ac:spMk id="15" creationId="{00000000-0000-0000-0000-000000000000}"/>
          </ac:spMkLst>
        </pc:spChg>
        <pc:spChg chg="mod">
          <ac:chgData name="SYEDMAHABOOB BASHA" userId="1033ffc0-6e52-4c1b-9e18-ea631f672d3b" providerId="ADAL" clId="{C8BC3D3D-6503-4DD1-8223-76B52568A73D}" dt="2023-05-27T16:09:22.499" v="179" actId="20577"/>
          <ac:spMkLst>
            <pc:docMk/>
            <pc:sldMk cId="0" sldId="603"/>
            <ac:spMk id="17" creationId="{00000000-0000-0000-0000-000000000000}"/>
          </ac:spMkLst>
        </pc:spChg>
        <pc:spChg chg="mod">
          <ac:chgData name="SYEDMAHABOOB BASHA" userId="1033ffc0-6e52-4c1b-9e18-ea631f672d3b" providerId="ADAL" clId="{C8BC3D3D-6503-4DD1-8223-76B52568A73D}" dt="2023-05-27T16:10:20.364" v="204" actId="20577"/>
          <ac:spMkLst>
            <pc:docMk/>
            <pc:sldMk cId="0" sldId="603"/>
            <ac:spMk id="20" creationId="{00000000-0000-0000-0000-000000000000}"/>
          </ac:spMkLst>
        </pc:spChg>
        <pc:spChg chg="mod">
          <ac:chgData name="SYEDMAHABOOB BASHA" userId="1033ffc0-6e52-4c1b-9e18-ea631f672d3b" providerId="ADAL" clId="{C8BC3D3D-6503-4DD1-8223-76B52568A73D}" dt="2023-05-27T16:10:40.270" v="256" actId="20577"/>
          <ac:spMkLst>
            <pc:docMk/>
            <pc:sldMk cId="0" sldId="603"/>
            <ac:spMk id="22" creationId="{00000000-0000-0000-0000-000000000000}"/>
          </ac:spMkLst>
        </pc:spChg>
        <pc:spChg chg="mod">
          <ac:chgData name="SYEDMAHABOOB BASHA" userId="1033ffc0-6e52-4c1b-9e18-ea631f672d3b" providerId="ADAL" clId="{C8BC3D3D-6503-4DD1-8223-76B52568A73D}" dt="2023-05-27T16:11:11.523" v="264" actId="20577"/>
          <ac:spMkLst>
            <pc:docMk/>
            <pc:sldMk cId="0" sldId="603"/>
            <ac:spMk id="24" creationId="{00000000-0000-0000-0000-000000000000}"/>
          </ac:spMkLst>
        </pc:spChg>
        <pc:spChg chg="mod">
          <ac:chgData name="SYEDMAHABOOB BASHA" userId="1033ffc0-6e52-4c1b-9e18-ea631f672d3b" providerId="ADAL" clId="{C8BC3D3D-6503-4DD1-8223-76B52568A73D}" dt="2023-05-27T16:10:48.949" v="257" actId="6549"/>
          <ac:spMkLst>
            <pc:docMk/>
            <pc:sldMk cId="0" sldId="603"/>
            <ac:spMk id="26" creationId="{00000000-0000-0000-0000-000000000000}"/>
          </ac:spMkLst>
        </pc:spChg>
        <pc:spChg chg="mod">
          <ac:chgData name="SYEDMAHABOOB BASHA" userId="1033ffc0-6e52-4c1b-9e18-ea631f672d3b" providerId="ADAL" clId="{C8BC3D3D-6503-4DD1-8223-76B52568A73D}" dt="2023-05-27T16:10:51.032" v="258" actId="6549"/>
          <ac:spMkLst>
            <pc:docMk/>
            <pc:sldMk cId="0" sldId="603"/>
            <ac:spMk id="28" creationId="{00000000-0000-0000-0000-000000000000}"/>
          </ac:spMkLst>
        </pc:spChg>
        <pc:spChg chg="mod">
          <ac:chgData name="SYEDMAHABOOB BASHA" userId="1033ffc0-6e52-4c1b-9e18-ea631f672d3b" providerId="ADAL" clId="{C8BC3D3D-6503-4DD1-8223-76B52568A73D}" dt="2023-05-27T16:10:53.995" v="259" actId="6549"/>
          <ac:spMkLst>
            <pc:docMk/>
            <pc:sldMk cId="0" sldId="603"/>
            <ac:spMk id="30" creationId="{00000000-0000-0000-0000-000000000000}"/>
          </ac:spMkLst>
        </pc:spChg>
        <pc:picChg chg="add del mod">
          <ac:chgData name="SYEDMAHABOOB BASHA" userId="1033ffc0-6e52-4c1b-9e18-ea631f672d3b" providerId="ADAL" clId="{C8BC3D3D-6503-4DD1-8223-76B52568A73D}" dt="2023-05-27T16:31:22.438" v="426" actId="478"/>
          <ac:picMkLst>
            <pc:docMk/>
            <pc:sldMk cId="0" sldId="603"/>
            <ac:picMk id="3" creationId="{02E31419-44A4-3B57-9D13-6009F74FF0F4}"/>
          </ac:picMkLst>
        </pc:picChg>
      </pc:sldChg>
      <pc:sldChg chg="del">
        <pc:chgData name="SYEDMAHABOOB BASHA" userId="1033ffc0-6e52-4c1b-9e18-ea631f672d3b" providerId="ADAL" clId="{C8BC3D3D-6503-4DD1-8223-76B52568A73D}" dt="2023-05-27T16:42:09.056" v="943" actId="47"/>
        <pc:sldMkLst>
          <pc:docMk/>
          <pc:sldMk cId="508317307" sldId="604"/>
        </pc:sldMkLst>
      </pc:sldChg>
      <pc:sldChg chg="del">
        <pc:chgData name="SYEDMAHABOOB BASHA" userId="1033ffc0-6e52-4c1b-9e18-ea631f672d3b" providerId="ADAL" clId="{C8BC3D3D-6503-4DD1-8223-76B52568A73D}" dt="2023-05-27T16:43:25.831" v="1010" actId="47"/>
        <pc:sldMkLst>
          <pc:docMk/>
          <pc:sldMk cId="3861352283" sldId="2134805997"/>
        </pc:sldMkLst>
      </pc:sldChg>
      <pc:sldChg chg="del">
        <pc:chgData name="SYEDMAHABOOB BASHA" userId="1033ffc0-6e52-4c1b-9e18-ea631f672d3b" providerId="ADAL" clId="{C8BC3D3D-6503-4DD1-8223-76B52568A73D}" dt="2023-05-27T16:43:17.442" v="1005" actId="47"/>
        <pc:sldMkLst>
          <pc:docMk/>
          <pc:sldMk cId="2017900022" sldId="2134805999"/>
        </pc:sldMkLst>
      </pc:sldChg>
      <pc:sldChg chg="del">
        <pc:chgData name="SYEDMAHABOOB BASHA" userId="1033ffc0-6e52-4c1b-9e18-ea631f672d3b" providerId="ADAL" clId="{C8BC3D3D-6503-4DD1-8223-76B52568A73D}" dt="2023-05-27T16:43:02.696" v="978" actId="47"/>
        <pc:sldMkLst>
          <pc:docMk/>
          <pc:sldMk cId="3428134993" sldId="2134806000"/>
        </pc:sldMkLst>
      </pc:sldChg>
      <pc:sldChg chg="del">
        <pc:chgData name="SYEDMAHABOOB BASHA" userId="1033ffc0-6e52-4c1b-9e18-ea631f672d3b" providerId="ADAL" clId="{C8BC3D3D-6503-4DD1-8223-76B52568A73D}" dt="2023-05-27T16:43:03.402" v="979" actId="47"/>
        <pc:sldMkLst>
          <pc:docMk/>
          <pc:sldMk cId="1021776897" sldId="2134806002"/>
        </pc:sldMkLst>
      </pc:sldChg>
      <pc:sldChg chg="del">
        <pc:chgData name="SYEDMAHABOOB BASHA" userId="1033ffc0-6e52-4c1b-9e18-ea631f672d3b" providerId="ADAL" clId="{C8BC3D3D-6503-4DD1-8223-76B52568A73D}" dt="2023-05-27T16:43:03.932" v="980" actId="47"/>
        <pc:sldMkLst>
          <pc:docMk/>
          <pc:sldMk cId="2551011720" sldId="2134806003"/>
        </pc:sldMkLst>
      </pc:sldChg>
      <pc:sldChg chg="del">
        <pc:chgData name="SYEDMAHABOOB BASHA" userId="1033ffc0-6e52-4c1b-9e18-ea631f672d3b" providerId="ADAL" clId="{C8BC3D3D-6503-4DD1-8223-76B52568A73D}" dt="2023-05-27T16:43:01.807" v="976" actId="47"/>
        <pc:sldMkLst>
          <pc:docMk/>
          <pc:sldMk cId="1528153618" sldId="2134806004"/>
        </pc:sldMkLst>
      </pc:sldChg>
      <pc:sldChg chg="del">
        <pc:chgData name="SYEDMAHABOOB BASHA" userId="1033ffc0-6e52-4c1b-9e18-ea631f672d3b" providerId="ADAL" clId="{C8BC3D3D-6503-4DD1-8223-76B52568A73D}" dt="2023-05-27T16:43:27.742" v="1013" actId="47"/>
        <pc:sldMkLst>
          <pc:docMk/>
          <pc:sldMk cId="2485110408" sldId="2134806005"/>
        </pc:sldMkLst>
      </pc:sldChg>
      <pc:sldChg chg="del">
        <pc:chgData name="SYEDMAHABOOB BASHA" userId="1033ffc0-6e52-4c1b-9e18-ea631f672d3b" providerId="ADAL" clId="{C8BC3D3D-6503-4DD1-8223-76B52568A73D}" dt="2023-05-27T16:43:26.609" v="1011" actId="47"/>
        <pc:sldMkLst>
          <pc:docMk/>
          <pc:sldMk cId="2425573242" sldId="2134806006"/>
        </pc:sldMkLst>
      </pc:sldChg>
      <pc:sldChg chg="del">
        <pc:chgData name="SYEDMAHABOOB BASHA" userId="1033ffc0-6e52-4c1b-9e18-ea631f672d3b" providerId="ADAL" clId="{C8BC3D3D-6503-4DD1-8223-76B52568A73D}" dt="2023-05-27T16:43:29.536" v="1016" actId="47"/>
        <pc:sldMkLst>
          <pc:docMk/>
          <pc:sldMk cId="1731064138" sldId="2134806007"/>
        </pc:sldMkLst>
      </pc:sldChg>
      <pc:sldChg chg="del">
        <pc:chgData name="SYEDMAHABOOB BASHA" userId="1033ffc0-6e52-4c1b-9e18-ea631f672d3b" providerId="ADAL" clId="{C8BC3D3D-6503-4DD1-8223-76B52568A73D}" dt="2023-05-27T16:43:29.064" v="1015" actId="47"/>
        <pc:sldMkLst>
          <pc:docMk/>
          <pc:sldMk cId="510823613" sldId="2134806008"/>
        </pc:sldMkLst>
      </pc:sldChg>
      <pc:sldChg chg="del">
        <pc:chgData name="SYEDMAHABOOB BASHA" userId="1033ffc0-6e52-4c1b-9e18-ea631f672d3b" providerId="ADAL" clId="{C8BC3D3D-6503-4DD1-8223-76B52568A73D}" dt="2023-05-27T16:43:28.580" v="1014" actId="47"/>
        <pc:sldMkLst>
          <pc:docMk/>
          <pc:sldMk cId="2882324027" sldId="2134806009"/>
        </pc:sldMkLst>
      </pc:sldChg>
      <pc:sldChg chg="del">
        <pc:chgData name="SYEDMAHABOOB BASHA" userId="1033ffc0-6e52-4c1b-9e18-ea631f672d3b" providerId="ADAL" clId="{C8BC3D3D-6503-4DD1-8223-76B52568A73D}" dt="2023-05-27T16:43:27.235" v="1012" actId="47"/>
        <pc:sldMkLst>
          <pc:docMk/>
          <pc:sldMk cId="2722845532" sldId="2134806010"/>
        </pc:sldMkLst>
      </pc:sldChg>
      <pc:sldChg chg="del">
        <pc:chgData name="SYEDMAHABOOB BASHA" userId="1033ffc0-6e52-4c1b-9e18-ea631f672d3b" providerId="ADAL" clId="{C8BC3D3D-6503-4DD1-8223-76B52568A73D}" dt="2023-05-27T16:43:32.611" v="1024" actId="47"/>
        <pc:sldMkLst>
          <pc:docMk/>
          <pc:sldMk cId="969716101" sldId="2134806011"/>
        </pc:sldMkLst>
      </pc:sldChg>
      <pc:sldChg chg="del">
        <pc:chgData name="SYEDMAHABOOB BASHA" userId="1033ffc0-6e52-4c1b-9e18-ea631f672d3b" providerId="ADAL" clId="{C8BC3D3D-6503-4DD1-8223-76B52568A73D}" dt="2023-05-27T16:43:31.993" v="1023" actId="47"/>
        <pc:sldMkLst>
          <pc:docMk/>
          <pc:sldMk cId="2681259405" sldId="2134806012"/>
        </pc:sldMkLst>
      </pc:sldChg>
      <pc:sldChg chg="del">
        <pc:chgData name="SYEDMAHABOOB BASHA" userId="1033ffc0-6e52-4c1b-9e18-ea631f672d3b" providerId="ADAL" clId="{C8BC3D3D-6503-4DD1-8223-76B52568A73D}" dt="2023-05-27T16:43:31.767" v="1022" actId="47"/>
        <pc:sldMkLst>
          <pc:docMk/>
          <pc:sldMk cId="2227771182" sldId="2134806013"/>
        </pc:sldMkLst>
      </pc:sldChg>
      <pc:sldChg chg="del">
        <pc:chgData name="SYEDMAHABOOB BASHA" userId="1033ffc0-6e52-4c1b-9e18-ea631f672d3b" providerId="ADAL" clId="{C8BC3D3D-6503-4DD1-8223-76B52568A73D}" dt="2023-05-27T16:43:31.296" v="1021" actId="47"/>
        <pc:sldMkLst>
          <pc:docMk/>
          <pc:sldMk cId="3275257814" sldId="2134806014"/>
        </pc:sldMkLst>
      </pc:sldChg>
      <pc:sldChg chg="del">
        <pc:chgData name="SYEDMAHABOOB BASHA" userId="1033ffc0-6e52-4c1b-9e18-ea631f672d3b" providerId="ADAL" clId="{C8BC3D3D-6503-4DD1-8223-76B52568A73D}" dt="2023-05-27T16:43:31.047" v="1020" actId="47"/>
        <pc:sldMkLst>
          <pc:docMk/>
          <pc:sldMk cId="4051370435" sldId="2134806015"/>
        </pc:sldMkLst>
      </pc:sldChg>
      <pc:sldChg chg="del">
        <pc:chgData name="SYEDMAHABOOB BASHA" userId="1033ffc0-6e52-4c1b-9e18-ea631f672d3b" providerId="ADAL" clId="{C8BC3D3D-6503-4DD1-8223-76B52568A73D}" dt="2023-05-27T16:43:30.410" v="1019" actId="47"/>
        <pc:sldMkLst>
          <pc:docMk/>
          <pc:sldMk cId="1427266588" sldId="2134806016"/>
        </pc:sldMkLst>
      </pc:sldChg>
      <pc:sldChg chg="del">
        <pc:chgData name="SYEDMAHABOOB BASHA" userId="1033ffc0-6e52-4c1b-9e18-ea631f672d3b" providerId="ADAL" clId="{C8BC3D3D-6503-4DD1-8223-76B52568A73D}" dt="2023-05-27T16:43:30.182" v="1018" actId="47"/>
        <pc:sldMkLst>
          <pc:docMk/>
          <pc:sldMk cId="3884785047" sldId="2134806017"/>
        </pc:sldMkLst>
      </pc:sldChg>
      <pc:sldChg chg="del">
        <pc:chgData name="SYEDMAHABOOB BASHA" userId="1033ffc0-6e52-4c1b-9e18-ea631f672d3b" providerId="ADAL" clId="{C8BC3D3D-6503-4DD1-8223-76B52568A73D}" dt="2023-05-27T16:43:29.807" v="1017" actId="47"/>
        <pc:sldMkLst>
          <pc:docMk/>
          <pc:sldMk cId="630085944" sldId="2134806018"/>
        </pc:sldMkLst>
      </pc:sldChg>
      <pc:sldChg chg="add del">
        <pc:chgData name="SYEDMAHABOOB BASHA" userId="1033ffc0-6e52-4c1b-9e18-ea631f672d3b" providerId="ADAL" clId="{C8BC3D3D-6503-4DD1-8223-76B52568A73D}" dt="2023-05-27T16:27:32.607" v="389"/>
        <pc:sldMkLst>
          <pc:docMk/>
          <pc:sldMk cId="2945672100" sldId="2134806019"/>
        </pc:sldMkLst>
      </pc:sldChg>
      <pc:sldMasterChg chg="delSldLayout">
        <pc:chgData name="SYEDMAHABOOB BASHA" userId="1033ffc0-6e52-4c1b-9e18-ea631f672d3b" providerId="ADAL" clId="{C8BC3D3D-6503-4DD1-8223-76B52568A73D}" dt="2023-05-27T16:43:25.831" v="1010" actId="47"/>
        <pc:sldMasterMkLst>
          <pc:docMk/>
          <pc:sldMasterMk cId="3699579025" sldId="2147483648"/>
        </pc:sldMasterMkLst>
        <pc:sldLayoutChg chg="del">
          <pc:chgData name="SYEDMAHABOOB BASHA" userId="1033ffc0-6e52-4c1b-9e18-ea631f672d3b" providerId="ADAL" clId="{C8BC3D3D-6503-4DD1-8223-76B52568A73D}" dt="2023-05-27T16:43:25.831" v="1010" actId="47"/>
          <pc:sldLayoutMkLst>
            <pc:docMk/>
            <pc:sldMasterMk cId="3699579025" sldId="2147483648"/>
            <pc:sldLayoutMk cId="786448027" sldId="2147483815"/>
          </pc:sldLayoutMkLst>
        </pc:sldLayoutChg>
      </pc:sldMasterChg>
      <pc:sldMasterChg chg="delSldLayout">
        <pc:chgData name="SYEDMAHABOOB BASHA" userId="1033ffc0-6e52-4c1b-9e18-ea631f672d3b" providerId="ADAL" clId="{C8BC3D3D-6503-4DD1-8223-76B52568A73D}" dt="2023-05-27T16:43:18.585" v="1007" actId="47"/>
        <pc:sldMasterMkLst>
          <pc:docMk/>
          <pc:sldMasterMk cId="3154865921" sldId="2147483666"/>
        </pc:sldMasterMkLst>
        <pc:sldLayoutChg chg="del">
          <pc:chgData name="SYEDMAHABOOB BASHA" userId="1033ffc0-6e52-4c1b-9e18-ea631f672d3b" providerId="ADAL" clId="{C8BC3D3D-6503-4DD1-8223-76B52568A73D}" dt="2023-05-27T16:43:18.585" v="1007" actId="47"/>
          <pc:sldLayoutMkLst>
            <pc:docMk/>
            <pc:sldMasterMk cId="3154865921" sldId="2147483666"/>
            <pc:sldLayoutMk cId="1882298891" sldId="2147483803"/>
          </pc:sldLayoutMkLst>
        </pc:sldLayoutChg>
      </pc:sldMasterChg>
      <pc:sldMasterChg chg="delSldLayout">
        <pc:chgData name="SYEDMAHABOOB BASHA" userId="1033ffc0-6e52-4c1b-9e18-ea631f672d3b" providerId="ADAL" clId="{C8BC3D3D-6503-4DD1-8223-76B52568A73D}" dt="2023-05-27T16:43:29.536" v="1016" actId="47"/>
        <pc:sldMasterMkLst>
          <pc:docMk/>
          <pc:sldMasterMk cId="3154865921" sldId="2147483816"/>
        </pc:sldMasterMkLst>
        <pc:sldLayoutChg chg="del">
          <pc:chgData name="SYEDMAHABOOB BASHA" userId="1033ffc0-6e52-4c1b-9e18-ea631f672d3b" providerId="ADAL" clId="{C8BC3D3D-6503-4DD1-8223-76B52568A73D}" dt="2023-05-27T16:43:29.536" v="1016" actId="47"/>
          <pc:sldLayoutMkLst>
            <pc:docMk/>
            <pc:sldMasterMk cId="3154865921" sldId="2147483816"/>
            <pc:sldLayoutMk cId="1949807435" sldId="2147483727"/>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173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23993" y="0"/>
            <a:ext cx="3078427" cy="511731"/>
          </a:xfrm>
          <a:prstGeom prst="rect">
            <a:avLst/>
          </a:prstGeom>
        </p:spPr>
        <p:txBody>
          <a:bodyPr vert="horz" lIns="91440" tIns="45720" rIns="91440" bIns="45720" rtlCol="0"/>
          <a:lstStyle>
            <a:lvl1pPr algn="r">
              <a:defRPr sz="1200"/>
            </a:lvl1pPr>
          </a:lstStyle>
          <a:p>
            <a:fld id="{3122E3A8-67DD-A54D-9ACE-7F6180D1A288}" type="datetimeFigureOut">
              <a:rPr lang="en-US" smtClean="0"/>
              <a:pPr/>
              <a:t>12/2/2024</a:t>
            </a:fld>
            <a:endParaRPr lang="en-US"/>
          </a:p>
        </p:txBody>
      </p:sp>
      <p:sp>
        <p:nvSpPr>
          <p:cNvPr id="4" name="Footer Placeholder 3"/>
          <p:cNvSpPr>
            <a:spLocks noGrp="1"/>
          </p:cNvSpPr>
          <p:nvPr>
            <p:ph type="ftr" sz="quarter" idx="2"/>
          </p:nvPr>
        </p:nvSpPr>
        <p:spPr>
          <a:xfrm>
            <a:off x="0" y="9721105"/>
            <a:ext cx="3078427" cy="51173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23993" y="9721105"/>
            <a:ext cx="3078427" cy="511731"/>
          </a:xfrm>
          <a:prstGeom prst="rect">
            <a:avLst/>
          </a:prstGeom>
        </p:spPr>
        <p:txBody>
          <a:bodyPr vert="horz" lIns="91440" tIns="45720" rIns="91440" bIns="45720" rtlCol="0" anchor="b"/>
          <a:lstStyle>
            <a:lvl1pPr algn="r">
              <a:defRPr sz="1200"/>
            </a:lvl1pPr>
          </a:lstStyle>
          <a:p>
            <a:fld id="{B5D751CF-426F-9546-9000-18E529FDEBDA}" type="slidenum">
              <a:rPr lang="en-US" smtClean="0"/>
              <a:pPr/>
              <a:t>‹#›</a:t>
            </a:fld>
            <a:endParaRPr lang="en-US"/>
          </a:p>
        </p:txBody>
      </p:sp>
    </p:spTree>
    <p:extLst>
      <p:ext uri="{BB962C8B-B14F-4D97-AF65-F5344CB8AC3E}">
        <p14:creationId xmlns:p14="http://schemas.microsoft.com/office/powerpoint/2010/main" val="39998927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173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993" y="0"/>
            <a:ext cx="3078427" cy="511731"/>
          </a:xfrm>
          <a:prstGeom prst="rect">
            <a:avLst/>
          </a:prstGeom>
        </p:spPr>
        <p:txBody>
          <a:bodyPr vert="horz" lIns="91440" tIns="45720" rIns="91440" bIns="45720" rtlCol="0"/>
          <a:lstStyle>
            <a:lvl1pPr algn="r">
              <a:defRPr sz="1200"/>
            </a:lvl1pPr>
          </a:lstStyle>
          <a:p>
            <a:fld id="{95BCB8AE-B9B2-1648-AE7C-D9F4FF496627}" type="datetimeFigureOut">
              <a:rPr lang="en-US" smtClean="0"/>
              <a:pPr/>
              <a:t>12/2/2024</a:t>
            </a:fld>
            <a:endParaRPr lang="en-US"/>
          </a:p>
        </p:txBody>
      </p:sp>
      <p:sp>
        <p:nvSpPr>
          <p:cNvPr id="4" name="Slide Image Placeholder 3"/>
          <p:cNvSpPr>
            <a:spLocks noGrp="1" noRot="1" noChangeAspect="1"/>
          </p:cNvSpPr>
          <p:nvPr>
            <p:ph type="sldImg" idx="2"/>
          </p:nvPr>
        </p:nvSpPr>
        <p:spPr>
          <a:xfrm>
            <a:off x="141288" y="768350"/>
            <a:ext cx="6821487" cy="3838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407" y="4861441"/>
            <a:ext cx="5683250" cy="4605576"/>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21105"/>
            <a:ext cx="3078427" cy="51173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993" y="9721105"/>
            <a:ext cx="3078427" cy="511731"/>
          </a:xfrm>
          <a:prstGeom prst="rect">
            <a:avLst/>
          </a:prstGeom>
        </p:spPr>
        <p:txBody>
          <a:bodyPr vert="horz" lIns="91440" tIns="45720" rIns="91440" bIns="45720" rtlCol="0" anchor="b"/>
          <a:lstStyle>
            <a:lvl1pPr algn="r">
              <a:defRPr sz="1200"/>
            </a:lvl1pPr>
          </a:lstStyle>
          <a:p>
            <a:fld id="{E7F34D1A-B7E5-DE48-8EA9-859D9DE63652}" type="slidenum">
              <a:rPr lang="en-US" smtClean="0"/>
              <a:pPr/>
              <a:t>‹#›</a:t>
            </a:fld>
            <a:endParaRPr lang="en-US"/>
          </a:p>
        </p:txBody>
      </p:sp>
    </p:spTree>
    <p:extLst>
      <p:ext uri="{BB962C8B-B14F-4D97-AF65-F5344CB8AC3E}">
        <p14:creationId xmlns:p14="http://schemas.microsoft.com/office/powerpoint/2010/main" val="72543336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34D1A-B7E5-DE48-8EA9-859D9DE63652}" type="slidenum">
              <a:rPr lang="en-US" smtClean="0"/>
              <a:pPr/>
              <a:t>1</a:t>
            </a:fld>
            <a:endParaRPr lang="en-US"/>
          </a:p>
        </p:txBody>
      </p:sp>
    </p:spTree>
    <p:extLst>
      <p:ext uri="{BB962C8B-B14F-4D97-AF65-F5344CB8AC3E}">
        <p14:creationId xmlns:p14="http://schemas.microsoft.com/office/powerpoint/2010/main" val="1964029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34D1A-B7E5-DE48-8EA9-859D9DE63652}" type="slidenum">
              <a:rPr lang="en-US" smtClean="0"/>
              <a:pPr/>
              <a:t>2</a:t>
            </a:fld>
            <a:endParaRPr lang="en-US"/>
          </a:p>
        </p:txBody>
      </p:sp>
    </p:spTree>
    <p:extLst>
      <p:ext uri="{BB962C8B-B14F-4D97-AF65-F5344CB8AC3E}">
        <p14:creationId xmlns:p14="http://schemas.microsoft.com/office/powerpoint/2010/main" val="35647807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34D1A-B7E5-DE48-8EA9-859D9DE63652}" type="slidenum">
              <a:rPr lang="en-US" smtClean="0"/>
              <a:pPr/>
              <a:t>3</a:t>
            </a:fld>
            <a:endParaRPr lang="en-US"/>
          </a:p>
        </p:txBody>
      </p:sp>
    </p:spTree>
    <p:extLst>
      <p:ext uri="{BB962C8B-B14F-4D97-AF65-F5344CB8AC3E}">
        <p14:creationId xmlns:p14="http://schemas.microsoft.com/office/powerpoint/2010/main" val="26936468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34D1A-B7E5-DE48-8EA9-859D9DE63652}" type="slidenum">
              <a:rPr lang="en-US" smtClean="0"/>
              <a:pPr/>
              <a:t>4</a:t>
            </a:fld>
            <a:endParaRPr lang="en-US"/>
          </a:p>
        </p:txBody>
      </p:sp>
    </p:spTree>
    <p:extLst>
      <p:ext uri="{BB962C8B-B14F-4D97-AF65-F5344CB8AC3E}">
        <p14:creationId xmlns:p14="http://schemas.microsoft.com/office/powerpoint/2010/main" val="3782580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34D1A-B7E5-DE48-8EA9-859D9DE63652}" type="slidenum">
              <a:rPr lang="en-US" smtClean="0"/>
              <a:pPr/>
              <a:t>5</a:t>
            </a:fld>
            <a:endParaRPr lang="en-US"/>
          </a:p>
        </p:txBody>
      </p:sp>
    </p:spTree>
    <p:extLst>
      <p:ext uri="{BB962C8B-B14F-4D97-AF65-F5344CB8AC3E}">
        <p14:creationId xmlns:p14="http://schemas.microsoft.com/office/powerpoint/2010/main" val="42474408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34D1A-B7E5-DE48-8EA9-859D9DE63652}" type="slidenum">
              <a:rPr lang="en-US" smtClean="0"/>
              <a:pPr/>
              <a:t>6</a:t>
            </a:fld>
            <a:endParaRPr lang="en-US"/>
          </a:p>
        </p:txBody>
      </p:sp>
    </p:spTree>
    <p:extLst>
      <p:ext uri="{BB962C8B-B14F-4D97-AF65-F5344CB8AC3E}">
        <p14:creationId xmlns:p14="http://schemas.microsoft.com/office/powerpoint/2010/main" val="8333551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34D1A-B7E5-DE48-8EA9-859D9DE63652}" type="slidenum">
              <a:rPr lang="en-US" smtClean="0"/>
              <a:pPr/>
              <a:t>7</a:t>
            </a:fld>
            <a:endParaRPr lang="en-US"/>
          </a:p>
        </p:txBody>
      </p:sp>
    </p:spTree>
    <p:extLst>
      <p:ext uri="{BB962C8B-B14F-4D97-AF65-F5344CB8AC3E}">
        <p14:creationId xmlns:p14="http://schemas.microsoft.com/office/powerpoint/2010/main" val="18319501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F34D1A-B7E5-DE48-8EA9-859D9DE63652}" type="slidenum">
              <a:rPr lang="en-US" smtClean="0"/>
              <a:pPr/>
              <a:t>8</a:t>
            </a:fld>
            <a:endParaRPr lang="en-US"/>
          </a:p>
        </p:txBody>
      </p:sp>
    </p:spTree>
    <p:extLst>
      <p:ext uri="{BB962C8B-B14F-4D97-AF65-F5344CB8AC3E}">
        <p14:creationId xmlns:p14="http://schemas.microsoft.com/office/powerpoint/2010/main" val="3758619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3" name="Picture 2" descr="schneider_LIO_White_RGB.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732549" y="2064587"/>
            <a:ext cx="3678903" cy="1014326"/>
          </a:xfrm>
          <a:prstGeom prst="rect">
            <a:avLst/>
          </a:prstGeom>
        </p:spPr>
      </p:pic>
    </p:spTree>
    <p:extLst>
      <p:ext uri="{BB962C8B-B14F-4D97-AF65-F5344CB8AC3E}">
        <p14:creationId xmlns:p14="http://schemas.microsoft.com/office/powerpoint/2010/main" val="819442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ree-column stacked">
    <p:spTree>
      <p:nvGrpSpPr>
        <p:cNvPr id="1" name=""/>
        <p:cNvGrpSpPr/>
        <p:nvPr/>
      </p:nvGrpSpPr>
      <p:grpSpPr>
        <a:xfrm>
          <a:off x="0" y="0"/>
          <a:ext cx="0" cy="0"/>
          <a:chOff x="0" y="0"/>
          <a:chExt cx="0" cy="0"/>
        </a:xfrm>
      </p:grpSpPr>
      <p:sp>
        <p:nvSpPr>
          <p:cNvPr id="5" name="Content Placeholder 4"/>
          <p:cNvSpPr>
            <a:spLocks noGrp="1"/>
          </p:cNvSpPr>
          <p:nvPr>
            <p:ph sz="quarter" idx="32"/>
          </p:nvPr>
        </p:nvSpPr>
        <p:spPr>
          <a:xfrm>
            <a:off x="252412" y="1203326"/>
            <a:ext cx="8639175" cy="1405513"/>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33"/>
          </p:nvPr>
        </p:nvSpPr>
        <p:spPr>
          <a:xfrm>
            <a:off x="252412" y="2872039"/>
            <a:ext cx="2683481" cy="1405513"/>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14"/>
          <p:cNvSpPr>
            <a:spLocks noGrp="1"/>
          </p:cNvSpPr>
          <p:nvPr>
            <p:ph sz="quarter" idx="34"/>
          </p:nvPr>
        </p:nvSpPr>
        <p:spPr>
          <a:xfrm>
            <a:off x="3232553" y="2872039"/>
            <a:ext cx="2678893" cy="1405513"/>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Content Placeholder 18"/>
          <p:cNvSpPr>
            <a:spLocks noGrp="1"/>
          </p:cNvSpPr>
          <p:nvPr>
            <p:ph sz="quarter" idx="35"/>
          </p:nvPr>
        </p:nvSpPr>
        <p:spPr>
          <a:xfrm>
            <a:off x="6192837" y="2872039"/>
            <a:ext cx="2678893" cy="1405513"/>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ext Placeholder 11"/>
          <p:cNvSpPr>
            <a:spLocks noGrp="1"/>
          </p:cNvSpPr>
          <p:nvPr>
            <p:ph type="body" sz="quarter" idx="18" hasCustomPrompt="1"/>
          </p:nvPr>
        </p:nvSpPr>
        <p:spPr>
          <a:xfrm>
            <a:off x="258055" y="2696071"/>
            <a:ext cx="8633531"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7" name="Title 1"/>
          <p:cNvSpPr>
            <a:spLocks noGrp="1"/>
          </p:cNvSpPr>
          <p:nvPr>
            <p:ph type="title" hasCustomPrompt="1"/>
          </p:nvPr>
        </p:nvSpPr>
        <p:spPr>
          <a:xfrm>
            <a:off x="258056" y="230188"/>
            <a:ext cx="8633531" cy="307777"/>
          </a:xfrm>
        </p:spPr>
        <p:txBody>
          <a:bodyPr>
            <a:spAutoFit/>
          </a:bodyPr>
          <a:lstStyle>
            <a:lvl1pPr>
              <a:defRPr sz="2000"/>
            </a:lvl1pPr>
          </a:lstStyle>
          <a:p>
            <a:r>
              <a:rPr lang="en-US"/>
              <a:t>Click To Edit Master Title Style</a:t>
            </a:r>
          </a:p>
        </p:txBody>
      </p:sp>
      <p:sp>
        <p:nvSpPr>
          <p:cNvPr id="8" name="Text Placeholder 2"/>
          <p:cNvSpPr>
            <a:spLocks noGrp="1"/>
          </p:cNvSpPr>
          <p:nvPr>
            <p:ph type="body" idx="15" hasCustomPrompt="1"/>
          </p:nvPr>
        </p:nvSpPr>
        <p:spPr>
          <a:xfrm>
            <a:off x="258055" y="604935"/>
            <a:ext cx="8633531" cy="169277"/>
          </a:xfrm>
          <a:prstGeom prst="rect">
            <a:avLst/>
          </a:prstGeom>
        </p:spPr>
        <p:txBody>
          <a:bodyPr lIns="0" tIns="0" rIns="0" bIns="0" anchor="t">
            <a:spAutoFit/>
          </a:bodyPr>
          <a:lstStyle>
            <a:lvl1pPr marL="0" indent="0">
              <a:spcBef>
                <a:spcPts val="0"/>
              </a:spcBef>
              <a:spcAft>
                <a:spcPts val="0"/>
              </a:spcAft>
              <a:buNone/>
              <a:defRPr sz="1100" b="0"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4" name="Text Placeholder 11"/>
          <p:cNvSpPr>
            <a:spLocks noGrp="1"/>
          </p:cNvSpPr>
          <p:nvPr>
            <p:ph type="body" sz="quarter" idx="13" hasCustomPrompt="1"/>
          </p:nvPr>
        </p:nvSpPr>
        <p:spPr>
          <a:xfrm>
            <a:off x="252413" y="4376262"/>
            <a:ext cx="2683481"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16" name="Text Placeholder 11"/>
          <p:cNvSpPr>
            <a:spLocks noGrp="1"/>
          </p:cNvSpPr>
          <p:nvPr>
            <p:ph type="body" sz="quarter" idx="21" hasCustomPrompt="1"/>
          </p:nvPr>
        </p:nvSpPr>
        <p:spPr>
          <a:xfrm>
            <a:off x="6192838" y="4376262"/>
            <a:ext cx="2678893"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18" name="Text Placeholder 11"/>
          <p:cNvSpPr>
            <a:spLocks noGrp="1"/>
          </p:cNvSpPr>
          <p:nvPr>
            <p:ph type="body" sz="quarter" idx="24" hasCustomPrompt="1"/>
          </p:nvPr>
        </p:nvSpPr>
        <p:spPr>
          <a:xfrm>
            <a:off x="3232554" y="4376262"/>
            <a:ext cx="2678893"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17"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20"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Tree>
    <p:extLst>
      <p:ext uri="{BB962C8B-B14F-4D97-AF65-F5344CB8AC3E}">
        <p14:creationId xmlns:p14="http://schemas.microsoft.com/office/powerpoint/2010/main" val="690617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5"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Tree>
    <p:extLst>
      <p:ext uri="{BB962C8B-B14F-4D97-AF65-F5344CB8AC3E}">
        <p14:creationId xmlns:p14="http://schemas.microsoft.com/office/powerpoint/2010/main" val="40670164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ne-column w/ callout">
    <p:spTree>
      <p:nvGrpSpPr>
        <p:cNvPr id="1" name=""/>
        <p:cNvGrpSpPr/>
        <p:nvPr/>
      </p:nvGrpSpPr>
      <p:grpSpPr>
        <a:xfrm>
          <a:off x="0" y="0"/>
          <a:ext cx="0" cy="0"/>
          <a:chOff x="0" y="0"/>
          <a:chExt cx="0" cy="0"/>
        </a:xfrm>
      </p:grpSpPr>
      <p:sp>
        <p:nvSpPr>
          <p:cNvPr id="15" name="Text Placeholder 11"/>
          <p:cNvSpPr>
            <a:spLocks noGrp="1"/>
          </p:cNvSpPr>
          <p:nvPr>
            <p:ph type="body" sz="quarter" idx="13" hasCustomPrompt="1"/>
          </p:nvPr>
        </p:nvSpPr>
        <p:spPr>
          <a:xfrm>
            <a:off x="6192839" y="4066302"/>
            <a:ext cx="2698750"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a:t>Optional caption to the chart goes here</a:t>
            </a:r>
          </a:p>
        </p:txBody>
      </p:sp>
      <p:cxnSp>
        <p:nvCxnSpPr>
          <p:cNvPr id="9" name="Straight Connector 8"/>
          <p:cNvCxnSpPr/>
          <p:nvPr userDrawn="1"/>
        </p:nvCxnSpPr>
        <p:spPr>
          <a:xfrm>
            <a:off x="6014065" y="1203325"/>
            <a:ext cx="0" cy="2986088"/>
          </a:xfrm>
          <a:prstGeom prst="line">
            <a:avLst/>
          </a:prstGeom>
          <a:ln w="3175" cap="rnd">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23" name="Text Placeholder 11"/>
          <p:cNvSpPr>
            <a:spLocks noGrp="1"/>
          </p:cNvSpPr>
          <p:nvPr>
            <p:ph type="body" sz="quarter" idx="16" hasCustomPrompt="1"/>
          </p:nvPr>
        </p:nvSpPr>
        <p:spPr>
          <a:xfrm>
            <a:off x="258055" y="4066302"/>
            <a:ext cx="5574419"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a:t>Optional description / context goes here</a:t>
            </a:r>
          </a:p>
        </p:txBody>
      </p:sp>
      <p:sp>
        <p:nvSpPr>
          <p:cNvPr id="6" name="Content Placeholder 5"/>
          <p:cNvSpPr>
            <a:spLocks noGrp="1"/>
          </p:cNvSpPr>
          <p:nvPr>
            <p:ph sz="quarter" idx="18"/>
          </p:nvPr>
        </p:nvSpPr>
        <p:spPr>
          <a:xfrm>
            <a:off x="258054" y="1202024"/>
            <a:ext cx="5574419" cy="2300091"/>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p:cNvSpPr>
            <a:spLocks noGrp="1"/>
          </p:cNvSpPr>
          <p:nvPr>
            <p:ph sz="quarter" idx="19"/>
          </p:nvPr>
        </p:nvSpPr>
        <p:spPr>
          <a:xfrm>
            <a:off x="6192838" y="1201738"/>
            <a:ext cx="2698750" cy="2287696"/>
          </a:xfrm>
        </p:spPr>
        <p:txBody>
          <a:bodyPr>
            <a:noAutofit/>
          </a:bodyPr>
          <a:lstStyle>
            <a:lvl1pPr>
              <a:defRPr sz="1200"/>
            </a:lvl1pPr>
            <a:lvl2pPr>
              <a:defRPr sz="1100"/>
            </a:lvl2pPr>
            <a:lvl3pPr>
              <a:defRPr sz="1000"/>
            </a:lvl3pPr>
            <a:lvl4pPr>
              <a:defRPr sz="1000"/>
            </a:lvl4pPr>
            <a:lvl5pPr>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2" name="Footer Placeholder 4"/>
          <p:cNvSpPr>
            <a:spLocks noGrp="1"/>
          </p:cNvSpPr>
          <p:nvPr>
            <p:ph type="ftr" sz="quarter" idx="3"/>
          </p:nvPr>
        </p:nvSpPr>
        <p:spPr>
          <a:xfrm>
            <a:off x="252413" y="4857155"/>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
        <p:nvSpPr>
          <p:cNvPr id="13" name="Text Placeholder 11"/>
          <p:cNvSpPr>
            <a:spLocks noGrp="1"/>
          </p:cNvSpPr>
          <p:nvPr>
            <p:ph type="body" sz="quarter" idx="32"/>
          </p:nvPr>
        </p:nvSpPr>
        <p:spPr>
          <a:xfrm>
            <a:off x="252413" y="230187"/>
            <a:ext cx="8647112" cy="369332"/>
          </a:xfrm>
        </p:spPr>
        <p:txBody>
          <a:bodyPr>
            <a:noAutofit/>
          </a:bodyPr>
          <a:lstStyle>
            <a:lvl1pPr>
              <a:buFontTx/>
              <a:buNone/>
              <a:defRPr sz="2400">
                <a:solidFill>
                  <a:schemeClr val="tx2"/>
                </a:solidFill>
              </a:defRPr>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14" name="Text Placeholder 13"/>
          <p:cNvSpPr>
            <a:spLocks noGrp="1"/>
          </p:cNvSpPr>
          <p:nvPr>
            <p:ph type="body" sz="quarter" idx="33"/>
          </p:nvPr>
        </p:nvSpPr>
        <p:spPr>
          <a:xfrm>
            <a:off x="252413" y="683366"/>
            <a:ext cx="8647112" cy="253916"/>
          </a:xfrm>
        </p:spPr>
        <p:txBody>
          <a:bodyPr>
            <a:noAutofit/>
          </a:bodyPr>
          <a:lstStyle>
            <a:lvl1pPr marL="358762" indent="-342888">
              <a:buFontTx/>
              <a:buNone/>
              <a:defRPr sz="1600" baseline="0">
                <a:solidFill>
                  <a:schemeClr val="accent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a:t>Click to edit Master text styles</a:t>
            </a:r>
          </a:p>
        </p:txBody>
      </p:sp>
    </p:spTree>
    <p:extLst>
      <p:ext uri="{BB962C8B-B14F-4D97-AF65-F5344CB8AC3E}">
        <p14:creationId xmlns:p14="http://schemas.microsoft.com/office/powerpoint/2010/main" val="37497948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tandard Layout">
    <p:spTree>
      <p:nvGrpSpPr>
        <p:cNvPr id="1" name=""/>
        <p:cNvGrpSpPr/>
        <p:nvPr/>
      </p:nvGrpSpPr>
      <p:grpSpPr>
        <a:xfrm>
          <a:off x="0" y="0"/>
          <a:ext cx="0" cy="0"/>
          <a:chOff x="0" y="0"/>
          <a:chExt cx="0" cy="0"/>
        </a:xfrm>
      </p:grpSpPr>
      <p:sp>
        <p:nvSpPr>
          <p:cNvPr id="4"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5" name="Footer Placeholder 4"/>
          <p:cNvSpPr>
            <a:spLocks noGrp="1"/>
          </p:cNvSpPr>
          <p:nvPr>
            <p:ph type="ftr" sz="quarter" idx="3"/>
          </p:nvPr>
        </p:nvSpPr>
        <p:spPr>
          <a:xfrm>
            <a:off x="252413" y="4857155"/>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
        <p:nvSpPr>
          <p:cNvPr id="8" name="Content Placeholder 2"/>
          <p:cNvSpPr>
            <a:spLocks noGrp="1"/>
          </p:cNvSpPr>
          <p:nvPr>
            <p:ph sz="quarter" idx="31"/>
          </p:nvPr>
        </p:nvSpPr>
        <p:spPr>
          <a:xfrm>
            <a:off x="258055" y="1203325"/>
            <a:ext cx="8679570" cy="3176589"/>
          </a:xfrm>
        </p:spPr>
        <p:txBody>
          <a:bodyPr wrap="square">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32"/>
          </p:nvPr>
        </p:nvSpPr>
        <p:spPr>
          <a:xfrm>
            <a:off x="252413" y="230187"/>
            <a:ext cx="8647112" cy="369332"/>
          </a:xfrm>
        </p:spPr>
        <p:txBody>
          <a:bodyPr/>
          <a:lstStyle>
            <a:lvl1pPr>
              <a:buFontTx/>
              <a:buNone/>
              <a:defRPr sz="2400">
                <a:solidFill>
                  <a:schemeClr val="tx2"/>
                </a:solidFill>
              </a:defRPr>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14" name="Text Placeholder 13"/>
          <p:cNvSpPr>
            <a:spLocks noGrp="1"/>
          </p:cNvSpPr>
          <p:nvPr>
            <p:ph type="body" sz="quarter" idx="33"/>
          </p:nvPr>
        </p:nvSpPr>
        <p:spPr>
          <a:xfrm>
            <a:off x="252413" y="683366"/>
            <a:ext cx="8647112" cy="253916"/>
          </a:xfrm>
        </p:spPr>
        <p:txBody>
          <a:bodyPr/>
          <a:lstStyle>
            <a:lvl1pPr marL="358762" indent="-342888">
              <a:buFontTx/>
              <a:buNone/>
              <a:defRPr sz="1600" baseline="0">
                <a:solidFill>
                  <a:schemeClr val="accent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a:t>Click to edit Master text styles</a:t>
            </a:r>
          </a:p>
        </p:txBody>
      </p:sp>
    </p:spTree>
    <p:extLst>
      <p:ext uri="{BB962C8B-B14F-4D97-AF65-F5344CB8AC3E}">
        <p14:creationId xmlns:p14="http://schemas.microsoft.com/office/powerpoint/2010/main" val="40670164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ne-column">
    <p:spTree>
      <p:nvGrpSpPr>
        <p:cNvPr id="1" name=""/>
        <p:cNvGrpSpPr/>
        <p:nvPr/>
      </p:nvGrpSpPr>
      <p:grpSpPr>
        <a:xfrm>
          <a:off x="0" y="0"/>
          <a:ext cx="0" cy="0"/>
          <a:chOff x="0" y="0"/>
          <a:chExt cx="0" cy="0"/>
        </a:xfrm>
      </p:grpSpPr>
      <p:sp>
        <p:nvSpPr>
          <p:cNvPr id="20" name="Text Placeholder 11"/>
          <p:cNvSpPr>
            <a:spLocks noGrp="1"/>
          </p:cNvSpPr>
          <p:nvPr>
            <p:ph type="body" sz="quarter" idx="13" hasCustomPrompt="1"/>
          </p:nvPr>
        </p:nvSpPr>
        <p:spPr>
          <a:xfrm>
            <a:off x="252414" y="4066302"/>
            <a:ext cx="5580061" cy="123111"/>
          </a:xfrm>
          <a:prstGeom prst="rect">
            <a:avLst/>
          </a:prstGeom>
        </p:spPr>
        <p:txBody>
          <a:bodyPr lIns="0" tIns="0" rIns="0" bIns="0" anchor="b" anchorCtr="0">
            <a:spAutoFit/>
          </a:bodyPr>
          <a:lstStyle>
            <a:lvl1pPr marL="15874" indent="0">
              <a:buNone/>
              <a:defRPr sz="800" baseline="0">
                <a:solidFill>
                  <a:srgbClr val="8E8F93"/>
                </a:solidFill>
              </a:defRPr>
            </a:lvl1pPr>
          </a:lstStyle>
          <a:p>
            <a:pPr lvl="0"/>
            <a:r>
              <a:rPr lang="en-US"/>
              <a:t>Optional description / context goes here</a:t>
            </a:r>
          </a:p>
        </p:txBody>
      </p:sp>
      <p:sp>
        <p:nvSpPr>
          <p:cNvPr id="4" name="Content Placeholder 3"/>
          <p:cNvSpPr>
            <a:spLocks noGrp="1"/>
          </p:cNvSpPr>
          <p:nvPr>
            <p:ph sz="quarter" idx="17"/>
          </p:nvPr>
        </p:nvSpPr>
        <p:spPr>
          <a:xfrm>
            <a:off x="252413" y="1203326"/>
            <a:ext cx="5580062" cy="2717033"/>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0" name="Footer Placeholder 4"/>
          <p:cNvSpPr>
            <a:spLocks noGrp="1"/>
          </p:cNvSpPr>
          <p:nvPr>
            <p:ph type="ftr" sz="quarter" idx="3"/>
          </p:nvPr>
        </p:nvSpPr>
        <p:spPr>
          <a:xfrm>
            <a:off x="252413" y="4857155"/>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
        <p:nvSpPr>
          <p:cNvPr id="8" name="Text Placeholder 11"/>
          <p:cNvSpPr>
            <a:spLocks noGrp="1"/>
          </p:cNvSpPr>
          <p:nvPr>
            <p:ph type="body" sz="quarter" idx="32"/>
          </p:nvPr>
        </p:nvSpPr>
        <p:spPr>
          <a:xfrm>
            <a:off x="252413" y="230187"/>
            <a:ext cx="8647112" cy="369332"/>
          </a:xfrm>
        </p:spPr>
        <p:txBody>
          <a:bodyPr/>
          <a:lstStyle>
            <a:lvl1pPr>
              <a:buFontTx/>
              <a:buNone/>
              <a:defRPr sz="2400">
                <a:solidFill>
                  <a:schemeClr val="tx2"/>
                </a:solidFill>
              </a:defRPr>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11" name="Text Placeholder 13"/>
          <p:cNvSpPr>
            <a:spLocks noGrp="1"/>
          </p:cNvSpPr>
          <p:nvPr>
            <p:ph type="body" sz="quarter" idx="33"/>
          </p:nvPr>
        </p:nvSpPr>
        <p:spPr>
          <a:xfrm>
            <a:off x="252413" y="683366"/>
            <a:ext cx="8647112" cy="253916"/>
          </a:xfrm>
        </p:spPr>
        <p:txBody>
          <a:bodyPr/>
          <a:lstStyle>
            <a:lvl1pPr marL="358762" indent="-342888">
              <a:buFontTx/>
              <a:buNone/>
              <a:defRPr sz="1600" baseline="0">
                <a:solidFill>
                  <a:schemeClr val="accent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a:t>Click to edit Master text styles</a:t>
            </a:r>
          </a:p>
        </p:txBody>
      </p:sp>
    </p:spTree>
    <p:extLst>
      <p:ext uri="{BB962C8B-B14F-4D97-AF65-F5344CB8AC3E}">
        <p14:creationId xmlns:p14="http://schemas.microsoft.com/office/powerpoint/2010/main" val="17558803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One-column stacked">
    <p:spTree>
      <p:nvGrpSpPr>
        <p:cNvPr id="1" name=""/>
        <p:cNvGrpSpPr/>
        <p:nvPr/>
      </p:nvGrpSpPr>
      <p:grpSpPr>
        <a:xfrm>
          <a:off x="0" y="0"/>
          <a:ext cx="0" cy="0"/>
          <a:chOff x="0" y="0"/>
          <a:chExt cx="0" cy="0"/>
        </a:xfrm>
      </p:grpSpPr>
      <p:sp>
        <p:nvSpPr>
          <p:cNvPr id="11" name="Content Placeholder 5"/>
          <p:cNvSpPr>
            <a:spLocks noGrp="1"/>
          </p:cNvSpPr>
          <p:nvPr>
            <p:ph sz="quarter" idx="34"/>
          </p:nvPr>
        </p:nvSpPr>
        <p:spPr>
          <a:xfrm>
            <a:off x="247390" y="3037460"/>
            <a:ext cx="5574419" cy="147147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Text Placeholder 11"/>
          <p:cNvSpPr>
            <a:spLocks noGrp="1"/>
          </p:cNvSpPr>
          <p:nvPr>
            <p:ph type="body" sz="quarter" idx="16" hasCustomPrompt="1"/>
          </p:nvPr>
        </p:nvSpPr>
        <p:spPr>
          <a:xfrm>
            <a:off x="252414" y="2674811"/>
            <a:ext cx="5574419"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a:t>Optional description / context goes here</a:t>
            </a:r>
          </a:p>
        </p:txBody>
      </p:sp>
      <p:sp>
        <p:nvSpPr>
          <p:cNvPr id="18" name="Text Placeholder 11"/>
          <p:cNvSpPr>
            <a:spLocks noGrp="1"/>
          </p:cNvSpPr>
          <p:nvPr>
            <p:ph type="body" sz="quarter" idx="20" hasCustomPrompt="1"/>
          </p:nvPr>
        </p:nvSpPr>
        <p:spPr>
          <a:xfrm>
            <a:off x="258057" y="4569743"/>
            <a:ext cx="5574419"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a:t>Optional description / context goes here</a:t>
            </a:r>
          </a:p>
        </p:txBody>
      </p:sp>
      <p:sp>
        <p:nvSpPr>
          <p:cNvPr id="6" name="Content Placeholder 5"/>
          <p:cNvSpPr>
            <a:spLocks noGrp="1"/>
          </p:cNvSpPr>
          <p:nvPr>
            <p:ph sz="quarter" idx="23"/>
          </p:nvPr>
        </p:nvSpPr>
        <p:spPr>
          <a:xfrm>
            <a:off x="248010" y="1213547"/>
            <a:ext cx="5574419" cy="1370903"/>
          </a:xfrm>
        </p:spPr>
        <p:txBody>
          <a:bodyPr>
            <a:noAutofit/>
          </a:bodyPr>
          <a:lstStyle>
            <a:lvl5pPr>
              <a:buNone/>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3" name="Footer Placeholder 4"/>
          <p:cNvSpPr>
            <a:spLocks noGrp="1"/>
          </p:cNvSpPr>
          <p:nvPr>
            <p:ph type="ftr" sz="quarter" idx="3"/>
          </p:nvPr>
        </p:nvSpPr>
        <p:spPr>
          <a:xfrm>
            <a:off x="252413" y="4857155"/>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
        <p:nvSpPr>
          <p:cNvPr id="14" name="Text Placeholder 11"/>
          <p:cNvSpPr>
            <a:spLocks noGrp="1"/>
          </p:cNvSpPr>
          <p:nvPr>
            <p:ph type="body" sz="quarter" idx="32"/>
          </p:nvPr>
        </p:nvSpPr>
        <p:spPr>
          <a:xfrm>
            <a:off x="252413" y="230187"/>
            <a:ext cx="8647112" cy="369332"/>
          </a:xfrm>
        </p:spPr>
        <p:txBody>
          <a:bodyPr>
            <a:noAutofit/>
          </a:bodyPr>
          <a:lstStyle>
            <a:lvl1pPr>
              <a:buFontTx/>
              <a:buNone/>
              <a:defRPr sz="2400">
                <a:solidFill>
                  <a:schemeClr val="tx2"/>
                </a:solidFill>
              </a:defRPr>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15" name="Text Placeholder 13"/>
          <p:cNvSpPr>
            <a:spLocks noGrp="1"/>
          </p:cNvSpPr>
          <p:nvPr>
            <p:ph type="body" sz="quarter" idx="33"/>
          </p:nvPr>
        </p:nvSpPr>
        <p:spPr>
          <a:xfrm>
            <a:off x="252413" y="683366"/>
            <a:ext cx="8647112" cy="253916"/>
          </a:xfrm>
        </p:spPr>
        <p:txBody>
          <a:bodyPr>
            <a:noAutofit/>
          </a:bodyPr>
          <a:lstStyle>
            <a:lvl1pPr marL="358762" indent="-342888">
              <a:buFontTx/>
              <a:buNone/>
              <a:defRPr sz="1600" baseline="0">
                <a:solidFill>
                  <a:schemeClr val="accent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a:t>Click to edit Master text styles</a:t>
            </a:r>
          </a:p>
        </p:txBody>
      </p:sp>
    </p:spTree>
    <p:extLst>
      <p:ext uri="{BB962C8B-B14F-4D97-AF65-F5344CB8AC3E}">
        <p14:creationId xmlns:p14="http://schemas.microsoft.com/office/powerpoint/2010/main" val="2775204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column">
    <p:spTree>
      <p:nvGrpSpPr>
        <p:cNvPr id="1" name=""/>
        <p:cNvGrpSpPr/>
        <p:nvPr/>
      </p:nvGrpSpPr>
      <p:grpSpPr>
        <a:xfrm>
          <a:off x="0" y="0"/>
          <a:ext cx="0" cy="0"/>
          <a:chOff x="0" y="0"/>
          <a:chExt cx="0" cy="0"/>
        </a:xfrm>
      </p:grpSpPr>
      <p:sp>
        <p:nvSpPr>
          <p:cNvPr id="14" name="Content Placeholder 2"/>
          <p:cNvSpPr>
            <a:spLocks noGrp="1"/>
          </p:cNvSpPr>
          <p:nvPr>
            <p:ph sz="quarter" idx="24"/>
          </p:nvPr>
        </p:nvSpPr>
        <p:spPr>
          <a:xfrm>
            <a:off x="4764969" y="1203325"/>
            <a:ext cx="4172656" cy="2711063"/>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5" name="Text Placeholder 11"/>
          <p:cNvSpPr>
            <a:spLocks noGrp="1"/>
          </p:cNvSpPr>
          <p:nvPr>
            <p:ph type="body" sz="quarter" idx="13" hasCustomPrompt="1"/>
          </p:nvPr>
        </p:nvSpPr>
        <p:spPr>
          <a:xfrm>
            <a:off x="4791076" y="4066302"/>
            <a:ext cx="4100514"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a:t>Optional description / context goes here</a:t>
            </a:r>
          </a:p>
        </p:txBody>
      </p:sp>
      <p:sp>
        <p:nvSpPr>
          <p:cNvPr id="28" name="Text Placeholder 11"/>
          <p:cNvSpPr>
            <a:spLocks noGrp="1"/>
          </p:cNvSpPr>
          <p:nvPr>
            <p:ph type="body" sz="quarter" idx="15" hasCustomPrompt="1"/>
          </p:nvPr>
        </p:nvSpPr>
        <p:spPr>
          <a:xfrm>
            <a:off x="252414" y="4066302"/>
            <a:ext cx="4178298"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a:t>Optional description / context goes here</a:t>
            </a:r>
          </a:p>
        </p:txBody>
      </p:sp>
      <p:sp>
        <p:nvSpPr>
          <p:cNvPr id="3" name="Content Placeholder 2"/>
          <p:cNvSpPr>
            <a:spLocks noGrp="1"/>
          </p:cNvSpPr>
          <p:nvPr>
            <p:ph sz="quarter" idx="22"/>
          </p:nvPr>
        </p:nvSpPr>
        <p:spPr>
          <a:xfrm>
            <a:off x="247547" y="1209296"/>
            <a:ext cx="4172656" cy="2711063"/>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1" name="Footer Placeholder 4"/>
          <p:cNvSpPr>
            <a:spLocks noGrp="1"/>
          </p:cNvSpPr>
          <p:nvPr>
            <p:ph type="ftr" sz="quarter" idx="3"/>
          </p:nvPr>
        </p:nvSpPr>
        <p:spPr>
          <a:xfrm>
            <a:off x="252413" y="4857155"/>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
        <p:nvSpPr>
          <p:cNvPr id="13" name="Text Placeholder 11"/>
          <p:cNvSpPr>
            <a:spLocks noGrp="1"/>
          </p:cNvSpPr>
          <p:nvPr>
            <p:ph type="body" sz="quarter" idx="32"/>
          </p:nvPr>
        </p:nvSpPr>
        <p:spPr>
          <a:xfrm>
            <a:off x="252413" y="230187"/>
            <a:ext cx="8647112" cy="369332"/>
          </a:xfrm>
        </p:spPr>
        <p:txBody>
          <a:bodyPr>
            <a:noAutofit/>
          </a:bodyPr>
          <a:lstStyle>
            <a:lvl1pPr>
              <a:buFontTx/>
              <a:buNone/>
              <a:defRPr sz="2400">
                <a:solidFill>
                  <a:schemeClr val="tx2"/>
                </a:solidFill>
              </a:defRPr>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15" name="Text Placeholder 13"/>
          <p:cNvSpPr>
            <a:spLocks noGrp="1"/>
          </p:cNvSpPr>
          <p:nvPr>
            <p:ph type="body" sz="quarter" idx="33"/>
          </p:nvPr>
        </p:nvSpPr>
        <p:spPr>
          <a:xfrm>
            <a:off x="252413" y="683366"/>
            <a:ext cx="8647112" cy="253916"/>
          </a:xfrm>
        </p:spPr>
        <p:txBody>
          <a:bodyPr>
            <a:noAutofit/>
          </a:bodyPr>
          <a:lstStyle>
            <a:lvl1pPr marL="358762" indent="-342888">
              <a:buFontTx/>
              <a:buNone/>
              <a:defRPr sz="1600" baseline="0">
                <a:solidFill>
                  <a:schemeClr val="accent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a:t>Click to edit Master text styles</a:t>
            </a:r>
          </a:p>
        </p:txBody>
      </p:sp>
    </p:spTree>
    <p:extLst>
      <p:ext uri="{BB962C8B-B14F-4D97-AF65-F5344CB8AC3E}">
        <p14:creationId xmlns:p14="http://schemas.microsoft.com/office/powerpoint/2010/main" val="15922868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column comparison">
    <p:spTree>
      <p:nvGrpSpPr>
        <p:cNvPr id="1" name=""/>
        <p:cNvGrpSpPr/>
        <p:nvPr/>
      </p:nvGrpSpPr>
      <p:grpSpPr>
        <a:xfrm>
          <a:off x="0" y="0"/>
          <a:ext cx="0" cy="0"/>
          <a:chOff x="0" y="0"/>
          <a:chExt cx="0" cy="0"/>
        </a:xfrm>
      </p:grpSpPr>
      <p:sp>
        <p:nvSpPr>
          <p:cNvPr id="16" name="Content Placeholder 2"/>
          <p:cNvSpPr>
            <a:spLocks noGrp="1"/>
          </p:cNvSpPr>
          <p:nvPr>
            <p:ph sz="quarter" idx="22"/>
          </p:nvPr>
        </p:nvSpPr>
        <p:spPr>
          <a:xfrm>
            <a:off x="4764969" y="1203326"/>
            <a:ext cx="4172656" cy="2738053"/>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11"/>
          <p:cNvSpPr>
            <a:spLocks noGrp="1"/>
          </p:cNvSpPr>
          <p:nvPr>
            <p:ph type="body" sz="quarter" idx="13" hasCustomPrompt="1"/>
          </p:nvPr>
        </p:nvSpPr>
        <p:spPr>
          <a:xfrm>
            <a:off x="4791076" y="4066302"/>
            <a:ext cx="4100514"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a:t>Optional description / context goes here</a:t>
            </a:r>
          </a:p>
        </p:txBody>
      </p:sp>
      <p:sp>
        <p:nvSpPr>
          <p:cNvPr id="12" name="Text Placeholder 11"/>
          <p:cNvSpPr>
            <a:spLocks noGrp="1"/>
          </p:cNvSpPr>
          <p:nvPr>
            <p:ph type="body" sz="quarter" idx="15" hasCustomPrompt="1"/>
          </p:nvPr>
        </p:nvSpPr>
        <p:spPr>
          <a:xfrm>
            <a:off x="252414" y="4066302"/>
            <a:ext cx="4178299"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a:t>Optional description / context goes here</a:t>
            </a:r>
          </a:p>
        </p:txBody>
      </p:sp>
      <p:cxnSp>
        <p:nvCxnSpPr>
          <p:cNvPr id="13" name="Straight Connector 12"/>
          <p:cNvCxnSpPr/>
          <p:nvPr userDrawn="1"/>
        </p:nvCxnSpPr>
        <p:spPr>
          <a:xfrm>
            <a:off x="4549718" y="1203325"/>
            <a:ext cx="0" cy="2986088"/>
          </a:xfrm>
          <a:prstGeom prst="line">
            <a:avLst/>
          </a:prstGeom>
          <a:ln w="3175" cap="rnd">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5" name="Content Placeholder 4"/>
          <p:cNvSpPr>
            <a:spLocks noGrp="1"/>
          </p:cNvSpPr>
          <p:nvPr>
            <p:ph sz="quarter" idx="20"/>
          </p:nvPr>
        </p:nvSpPr>
        <p:spPr>
          <a:xfrm>
            <a:off x="241903" y="1203327"/>
            <a:ext cx="4178299" cy="2738053"/>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5" name="Footer Placeholder 4"/>
          <p:cNvSpPr>
            <a:spLocks noGrp="1"/>
          </p:cNvSpPr>
          <p:nvPr>
            <p:ph type="ftr" sz="quarter" idx="3"/>
          </p:nvPr>
        </p:nvSpPr>
        <p:spPr>
          <a:xfrm>
            <a:off x="252413" y="4857155"/>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
        <p:nvSpPr>
          <p:cNvPr id="17" name="Text Placeholder 11"/>
          <p:cNvSpPr>
            <a:spLocks noGrp="1"/>
          </p:cNvSpPr>
          <p:nvPr>
            <p:ph type="body" sz="quarter" idx="32"/>
          </p:nvPr>
        </p:nvSpPr>
        <p:spPr>
          <a:xfrm>
            <a:off x="252413" y="230187"/>
            <a:ext cx="8647112" cy="369332"/>
          </a:xfrm>
        </p:spPr>
        <p:txBody>
          <a:bodyPr>
            <a:noAutofit/>
          </a:bodyPr>
          <a:lstStyle>
            <a:lvl1pPr>
              <a:buFontTx/>
              <a:buNone/>
              <a:defRPr sz="2400">
                <a:solidFill>
                  <a:schemeClr val="tx2"/>
                </a:solidFill>
              </a:defRPr>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18" name="Text Placeholder 13"/>
          <p:cNvSpPr>
            <a:spLocks noGrp="1"/>
          </p:cNvSpPr>
          <p:nvPr>
            <p:ph type="body" sz="quarter" idx="33"/>
          </p:nvPr>
        </p:nvSpPr>
        <p:spPr>
          <a:xfrm>
            <a:off x="252413" y="683366"/>
            <a:ext cx="8647112" cy="253916"/>
          </a:xfrm>
        </p:spPr>
        <p:txBody>
          <a:bodyPr>
            <a:noAutofit/>
          </a:bodyPr>
          <a:lstStyle>
            <a:lvl1pPr marL="358762" indent="-342888">
              <a:buFontTx/>
              <a:buNone/>
              <a:defRPr sz="1600" baseline="0">
                <a:solidFill>
                  <a:schemeClr val="accent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a:t>Click to edit Master text styles</a:t>
            </a:r>
          </a:p>
        </p:txBody>
      </p:sp>
    </p:spTree>
    <p:extLst>
      <p:ext uri="{BB962C8B-B14F-4D97-AF65-F5344CB8AC3E}">
        <p14:creationId xmlns:p14="http://schemas.microsoft.com/office/powerpoint/2010/main" val="41553253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column stacked">
    <p:spTree>
      <p:nvGrpSpPr>
        <p:cNvPr id="1" name=""/>
        <p:cNvGrpSpPr/>
        <p:nvPr/>
      </p:nvGrpSpPr>
      <p:grpSpPr>
        <a:xfrm>
          <a:off x="0" y="0"/>
          <a:ext cx="0" cy="0"/>
          <a:chOff x="0" y="0"/>
          <a:chExt cx="0" cy="0"/>
        </a:xfrm>
      </p:grpSpPr>
      <p:sp>
        <p:nvSpPr>
          <p:cNvPr id="6" name="Text Placeholder 11"/>
          <p:cNvSpPr>
            <a:spLocks noGrp="1"/>
          </p:cNvSpPr>
          <p:nvPr>
            <p:ph type="body" sz="quarter" idx="18" hasCustomPrompt="1"/>
          </p:nvPr>
        </p:nvSpPr>
        <p:spPr>
          <a:xfrm>
            <a:off x="248530" y="2698483"/>
            <a:ext cx="8633531" cy="123111"/>
          </a:xfrm>
          <a:prstGeom prst="rect">
            <a:avLst/>
          </a:prstGeom>
        </p:spPr>
        <p:txBody>
          <a:bodyPr lIns="0" tIns="0" rIns="0" bIns="0" anchor="b" anchorCtr="0">
            <a:spAutoFit/>
          </a:bodyPr>
          <a:lstStyle>
            <a:lvl1pPr marL="15874" indent="0">
              <a:buNone/>
              <a:defRPr sz="800" baseline="0">
                <a:solidFill>
                  <a:srgbClr val="8E8F93"/>
                </a:solidFill>
              </a:defRPr>
            </a:lvl1pPr>
          </a:lstStyle>
          <a:p>
            <a:pPr lvl="0"/>
            <a:r>
              <a:rPr lang="en-US"/>
              <a:t>Optional description / context goes here</a:t>
            </a:r>
          </a:p>
        </p:txBody>
      </p:sp>
      <p:sp>
        <p:nvSpPr>
          <p:cNvPr id="11" name="Text Placeholder 11"/>
          <p:cNvSpPr>
            <a:spLocks noGrp="1"/>
          </p:cNvSpPr>
          <p:nvPr>
            <p:ph type="body" sz="quarter" idx="13" hasCustomPrompt="1"/>
          </p:nvPr>
        </p:nvSpPr>
        <p:spPr>
          <a:xfrm>
            <a:off x="4791076" y="4413143"/>
            <a:ext cx="4100514"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a:t>Optional description / context goes here</a:t>
            </a:r>
          </a:p>
        </p:txBody>
      </p:sp>
      <p:sp>
        <p:nvSpPr>
          <p:cNvPr id="15" name="Text Placeholder 11"/>
          <p:cNvSpPr>
            <a:spLocks noGrp="1"/>
          </p:cNvSpPr>
          <p:nvPr>
            <p:ph type="body" sz="quarter" idx="16" hasCustomPrompt="1"/>
          </p:nvPr>
        </p:nvSpPr>
        <p:spPr>
          <a:xfrm>
            <a:off x="253293" y="4413143"/>
            <a:ext cx="4094871"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a:t>Optional description / context goes here</a:t>
            </a:r>
          </a:p>
        </p:txBody>
      </p:sp>
      <p:sp>
        <p:nvSpPr>
          <p:cNvPr id="5" name="Content Placeholder 4"/>
          <p:cNvSpPr>
            <a:spLocks noGrp="1"/>
          </p:cNvSpPr>
          <p:nvPr>
            <p:ph sz="quarter" idx="24"/>
          </p:nvPr>
        </p:nvSpPr>
        <p:spPr>
          <a:xfrm>
            <a:off x="246633" y="1198258"/>
            <a:ext cx="8644953" cy="1386193"/>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Content Placeholder 11"/>
          <p:cNvSpPr>
            <a:spLocks noGrp="1"/>
          </p:cNvSpPr>
          <p:nvPr>
            <p:ph sz="quarter" idx="25"/>
          </p:nvPr>
        </p:nvSpPr>
        <p:spPr>
          <a:xfrm>
            <a:off x="248530" y="2907433"/>
            <a:ext cx="4094871" cy="147248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4" name="Content Placeholder 13"/>
          <p:cNvSpPr>
            <a:spLocks noGrp="1"/>
          </p:cNvSpPr>
          <p:nvPr>
            <p:ph sz="quarter" idx="26"/>
          </p:nvPr>
        </p:nvSpPr>
        <p:spPr>
          <a:xfrm>
            <a:off x="4791076" y="2907433"/>
            <a:ext cx="4100514" cy="147248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6" name="Footer Placeholder 4"/>
          <p:cNvSpPr>
            <a:spLocks noGrp="1"/>
          </p:cNvSpPr>
          <p:nvPr>
            <p:ph type="ftr" sz="quarter" idx="3"/>
          </p:nvPr>
        </p:nvSpPr>
        <p:spPr>
          <a:xfrm>
            <a:off x="252413" y="4857155"/>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
        <p:nvSpPr>
          <p:cNvPr id="17" name="Text Placeholder 11"/>
          <p:cNvSpPr>
            <a:spLocks noGrp="1"/>
          </p:cNvSpPr>
          <p:nvPr>
            <p:ph type="body" sz="quarter" idx="32"/>
          </p:nvPr>
        </p:nvSpPr>
        <p:spPr>
          <a:xfrm>
            <a:off x="252413" y="230187"/>
            <a:ext cx="8647112" cy="369332"/>
          </a:xfrm>
        </p:spPr>
        <p:txBody>
          <a:bodyPr>
            <a:noAutofit/>
          </a:bodyPr>
          <a:lstStyle>
            <a:lvl1pPr>
              <a:buFontTx/>
              <a:buNone/>
              <a:defRPr sz="2400">
                <a:solidFill>
                  <a:schemeClr val="tx2"/>
                </a:solidFill>
              </a:defRPr>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18" name="Text Placeholder 13"/>
          <p:cNvSpPr>
            <a:spLocks noGrp="1"/>
          </p:cNvSpPr>
          <p:nvPr>
            <p:ph type="body" sz="quarter" idx="33"/>
          </p:nvPr>
        </p:nvSpPr>
        <p:spPr>
          <a:xfrm>
            <a:off x="252413" y="683366"/>
            <a:ext cx="8647112" cy="253916"/>
          </a:xfrm>
        </p:spPr>
        <p:txBody>
          <a:bodyPr>
            <a:noAutofit/>
          </a:bodyPr>
          <a:lstStyle>
            <a:lvl1pPr marL="358762" indent="-342888">
              <a:buFontTx/>
              <a:buNone/>
              <a:defRPr sz="1600" baseline="0">
                <a:solidFill>
                  <a:schemeClr val="accent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a:t>Click to edit Master text styles</a:t>
            </a:r>
          </a:p>
        </p:txBody>
      </p:sp>
    </p:spTree>
    <p:extLst>
      <p:ext uri="{BB962C8B-B14F-4D97-AF65-F5344CB8AC3E}">
        <p14:creationId xmlns:p14="http://schemas.microsoft.com/office/powerpoint/2010/main" val="11054434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9" name="Text Placeholder 11"/>
          <p:cNvSpPr>
            <a:spLocks noGrp="1"/>
          </p:cNvSpPr>
          <p:nvPr>
            <p:ph type="body" sz="quarter" idx="13" hasCustomPrompt="1"/>
          </p:nvPr>
        </p:nvSpPr>
        <p:spPr>
          <a:xfrm>
            <a:off x="252414" y="4066302"/>
            <a:ext cx="2678893"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a:t>Optional description / context goes here</a:t>
            </a:r>
          </a:p>
        </p:txBody>
      </p:sp>
      <p:sp>
        <p:nvSpPr>
          <p:cNvPr id="26" name="Text Placeholder 11"/>
          <p:cNvSpPr>
            <a:spLocks noGrp="1"/>
          </p:cNvSpPr>
          <p:nvPr>
            <p:ph type="body" sz="quarter" idx="21" hasCustomPrompt="1"/>
          </p:nvPr>
        </p:nvSpPr>
        <p:spPr>
          <a:xfrm>
            <a:off x="6192839" y="4066302"/>
            <a:ext cx="2744787"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a:t>Optional description / context goes here</a:t>
            </a:r>
          </a:p>
        </p:txBody>
      </p:sp>
      <p:sp>
        <p:nvSpPr>
          <p:cNvPr id="29" name="Text Placeholder 11"/>
          <p:cNvSpPr>
            <a:spLocks noGrp="1"/>
          </p:cNvSpPr>
          <p:nvPr>
            <p:ph type="body" sz="quarter" idx="24" hasCustomPrompt="1"/>
          </p:nvPr>
        </p:nvSpPr>
        <p:spPr>
          <a:xfrm>
            <a:off x="3232555" y="4066302"/>
            <a:ext cx="2717870"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a:t>Optional description / context goes here</a:t>
            </a:r>
          </a:p>
        </p:txBody>
      </p:sp>
      <p:sp>
        <p:nvSpPr>
          <p:cNvPr id="3" name="Content Placeholder 2"/>
          <p:cNvSpPr>
            <a:spLocks noGrp="1"/>
          </p:cNvSpPr>
          <p:nvPr>
            <p:ph sz="quarter" idx="32"/>
          </p:nvPr>
        </p:nvSpPr>
        <p:spPr>
          <a:xfrm>
            <a:off x="252415" y="1192753"/>
            <a:ext cx="2698748" cy="2666729"/>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33"/>
          </p:nvPr>
        </p:nvSpPr>
        <p:spPr>
          <a:xfrm>
            <a:off x="3232555" y="1192753"/>
            <a:ext cx="2717870" cy="2669564"/>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p:cNvSpPr>
            <a:spLocks noGrp="1"/>
          </p:cNvSpPr>
          <p:nvPr>
            <p:ph sz="quarter" idx="34"/>
          </p:nvPr>
        </p:nvSpPr>
        <p:spPr>
          <a:xfrm>
            <a:off x="6192839" y="1192753"/>
            <a:ext cx="2744787" cy="2669564"/>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4" name="Footer Placeholder 4"/>
          <p:cNvSpPr>
            <a:spLocks noGrp="1"/>
          </p:cNvSpPr>
          <p:nvPr>
            <p:ph type="ftr" sz="quarter" idx="3"/>
          </p:nvPr>
        </p:nvSpPr>
        <p:spPr>
          <a:xfrm>
            <a:off x="252413" y="4857155"/>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
        <p:nvSpPr>
          <p:cNvPr id="13" name="Text Placeholder 11"/>
          <p:cNvSpPr>
            <a:spLocks noGrp="1"/>
          </p:cNvSpPr>
          <p:nvPr>
            <p:ph type="body" sz="quarter" idx="35"/>
          </p:nvPr>
        </p:nvSpPr>
        <p:spPr>
          <a:xfrm>
            <a:off x="252413" y="230187"/>
            <a:ext cx="8685212" cy="369332"/>
          </a:xfrm>
        </p:spPr>
        <p:txBody>
          <a:bodyPr>
            <a:noAutofit/>
          </a:bodyPr>
          <a:lstStyle>
            <a:lvl1pPr>
              <a:buFontTx/>
              <a:buNone/>
              <a:defRPr sz="2400">
                <a:solidFill>
                  <a:schemeClr val="tx2"/>
                </a:solidFill>
              </a:defRPr>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15" name="Text Placeholder 13"/>
          <p:cNvSpPr>
            <a:spLocks noGrp="1"/>
          </p:cNvSpPr>
          <p:nvPr>
            <p:ph type="body" sz="quarter" idx="36"/>
          </p:nvPr>
        </p:nvSpPr>
        <p:spPr>
          <a:xfrm>
            <a:off x="252413" y="683366"/>
            <a:ext cx="8685212" cy="253916"/>
          </a:xfrm>
        </p:spPr>
        <p:txBody>
          <a:bodyPr>
            <a:noAutofit/>
          </a:bodyPr>
          <a:lstStyle>
            <a:lvl1pPr marL="358762" indent="-342888">
              <a:buFontTx/>
              <a:buNone/>
              <a:defRPr sz="1600" baseline="0">
                <a:solidFill>
                  <a:schemeClr val="accent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a:t>Click to edit Master text styles</a:t>
            </a:r>
          </a:p>
        </p:txBody>
      </p:sp>
    </p:spTree>
    <p:extLst>
      <p:ext uri="{BB962C8B-B14F-4D97-AF65-F5344CB8AC3E}">
        <p14:creationId xmlns:p14="http://schemas.microsoft.com/office/powerpoint/2010/main" val="3411250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ne-column w/ call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8056" y="230188"/>
            <a:ext cx="8633531" cy="307777"/>
          </a:xfrm>
        </p:spPr>
        <p:txBody>
          <a:bodyPr>
            <a:spAutoFit/>
          </a:bodyPr>
          <a:lstStyle>
            <a:lvl1pPr>
              <a:defRPr sz="2000"/>
            </a:lvl1pPr>
          </a:lstStyle>
          <a:p>
            <a:r>
              <a:rPr lang="en-US"/>
              <a:t>Click To Edit Master Title Style</a:t>
            </a:r>
          </a:p>
        </p:txBody>
      </p:sp>
      <p:sp>
        <p:nvSpPr>
          <p:cNvPr id="15" name="Text Placeholder 11"/>
          <p:cNvSpPr>
            <a:spLocks noGrp="1"/>
          </p:cNvSpPr>
          <p:nvPr>
            <p:ph type="body" sz="quarter" idx="13" hasCustomPrompt="1"/>
          </p:nvPr>
        </p:nvSpPr>
        <p:spPr>
          <a:xfrm>
            <a:off x="6192839" y="4066302"/>
            <a:ext cx="2698750"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cxnSp>
        <p:nvCxnSpPr>
          <p:cNvPr id="9" name="Straight Connector 8"/>
          <p:cNvCxnSpPr/>
          <p:nvPr userDrawn="1"/>
        </p:nvCxnSpPr>
        <p:spPr>
          <a:xfrm>
            <a:off x="6014065" y="1203325"/>
            <a:ext cx="0" cy="2986088"/>
          </a:xfrm>
          <a:prstGeom prst="line">
            <a:avLst/>
          </a:prstGeom>
          <a:ln w="3175" cap="rnd">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16" name="Text Placeholder 2"/>
          <p:cNvSpPr>
            <a:spLocks noGrp="1"/>
          </p:cNvSpPr>
          <p:nvPr>
            <p:ph type="body" idx="15" hasCustomPrompt="1"/>
          </p:nvPr>
        </p:nvSpPr>
        <p:spPr>
          <a:xfrm>
            <a:off x="258055" y="604935"/>
            <a:ext cx="8633531" cy="169277"/>
          </a:xfrm>
          <a:prstGeom prst="rect">
            <a:avLst/>
          </a:prstGeom>
        </p:spPr>
        <p:txBody>
          <a:bodyPr lIns="0" tIns="0" rIns="0" bIns="0" anchor="t">
            <a:spAutoFit/>
          </a:bodyPr>
          <a:lstStyle>
            <a:lvl1pPr marL="0" indent="0">
              <a:spcBef>
                <a:spcPts val="0"/>
              </a:spcBef>
              <a:spcAft>
                <a:spcPts val="0"/>
              </a:spcAft>
              <a:buNone/>
              <a:defRPr sz="1100" b="0"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Text Placeholder 11"/>
          <p:cNvSpPr>
            <a:spLocks noGrp="1"/>
          </p:cNvSpPr>
          <p:nvPr>
            <p:ph type="body" sz="quarter" idx="16" hasCustomPrompt="1"/>
          </p:nvPr>
        </p:nvSpPr>
        <p:spPr>
          <a:xfrm>
            <a:off x="258055" y="4066302"/>
            <a:ext cx="5574419"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6" name="Content Placeholder 5"/>
          <p:cNvSpPr>
            <a:spLocks noGrp="1"/>
          </p:cNvSpPr>
          <p:nvPr>
            <p:ph sz="quarter" idx="18"/>
          </p:nvPr>
        </p:nvSpPr>
        <p:spPr>
          <a:xfrm>
            <a:off x="258054" y="1202023"/>
            <a:ext cx="5574419" cy="1405513"/>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p:cNvSpPr>
            <a:spLocks noGrp="1"/>
          </p:cNvSpPr>
          <p:nvPr>
            <p:ph sz="quarter" idx="19"/>
          </p:nvPr>
        </p:nvSpPr>
        <p:spPr>
          <a:xfrm>
            <a:off x="6192838" y="1201738"/>
            <a:ext cx="2698750" cy="1336263"/>
          </a:xfrm>
        </p:spPr>
        <p:txBody>
          <a:bodyPr>
            <a:spAutoFit/>
          </a:bodyPr>
          <a:lstStyle>
            <a:lvl1pPr>
              <a:defRPr sz="1200"/>
            </a:lvl1pPr>
            <a:lvl2pPr>
              <a:defRPr sz="1100"/>
            </a:lvl2pPr>
            <a:lvl3pPr>
              <a:defRPr sz="1050"/>
            </a:lvl3pPr>
            <a:lvl4pPr>
              <a:defRPr sz="1000"/>
            </a:lvl4pPr>
            <a:lvl5pPr>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2"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Tree>
    <p:extLst>
      <p:ext uri="{BB962C8B-B14F-4D97-AF65-F5344CB8AC3E}">
        <p14:creationId xmlns:p14="http://schemas.microsoft.com/office/powerpoint/2010/main" val="37497948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hree-column comparison">
    <p:spTree>
      <p:nvGrpSpPr>
        <p:cNvPr id="1" name=""/>
        <p:cNvGrpSpPr/>
        <p:nvPr/>
      </p:nvGrpSpPr>
      <p:grpSpPr>
        <a:xfrm>
          <a:off x="0" y="0"/>
          <a:ext cx="0" cy="0"/>
          <a:chOff x="0" y="0"/>
          <a:chExt cx="0" cy="0"/>
        </a:xfrm>
      </p:grpSpPr>
      <p:sp>
        <p:nvSpPr>
          <p:cNvPr id="9" name="Text Placeholder 11"/>
          <p:cNvSpPr>
            <a:spLocks noGrp="1"/>
          </p:cNvSpPr>
          <p:nvPr>
            <p:ph type="body" sz="quarter" idx="13" hasCustomPrompt="1"/>
          </p:nvPr>
        </p:nvSpPr>
        <p:spPr>
          <a:xfrm>
            <a:off x="252414" y="4066302"/>
            <a:ext cx="2678893"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a:t>Optional description / context goes here</a:t>
            </a:r>
          </a:p>
        </p:txBody>
      </p:sp>
      <p:sp>
        <p:nvSpPr>
          <p:cNvPr id="26" name="Text Placeholder 11"/>
          <p:cNvSpPr>
            <a:spLocks noGrp="1"/>
          </p:cNvSpPr>
          <p:nvPr>
            <p:ph type="body" sz="quarter" idx="21" hasCustomPrompt="1"/>
          </p:nvPr>
        </p:nvSpPr>
        <p:spPr>
          <a:xfrm>
            <a:off x="6192839" y="4066302"/>
            <a:ext cx="2744787"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a:t>Optional description / context goes here</a:t>
            </a:r>
          </a:p>
        </p:txBody>
      </p:sp>
      <p:sp>
        <p:nvSpPr>
          <p:cNvPr id="29" name="Text Placeholder 11"/>
          <p:cNvSpPr>
            <a:spLocks noGrp="1"/>
          </p:cNvSpPr>
          <p:nvPr>
            <p:ph type="body" sz="quarter" idx="24" hasCustomPrompt="1"/>
          </p:nvPr>
        </p:nvSpPr>
        <p:spPr>
          <a:xfrm>
            <a:off x="3232555" y="4066302"/>
            <a:ext cx="2717870"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a:t>Optional description / context goes here</a:t>
            </a:r>
          </a:p>
        </p:txBody>
      </p:sp>
      <p:sp>
        <p:nvSpPr>
          <p:cNvPr id="3" name="Content Placeholder 2"/>
          <p:cNvSpPr>
            <a:spLocks noGrp="1"/>
          </p:cNvSpPr>
          <p:nvPr>
            <p:ph sz="quarter" idx="32"/>
          </p:nvPr>
        </p:nvSpPr>
        <p:spPr>
          <a:xfrm>
            <a:off x="252415" y="1192753"/>
            <a:ext cx="2698748" cy="2666729"/>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33"/>
          </p:nvPr>
        </p:nvSpPr>
        <p:spPr>
          <a:xfrm>
            <a:off x="3232555" y="1192753"/>
            <a:ext cx="2717870" cy="2669564"/>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p:cNvSpPr>
            <a:spLocks noGrp="1"/>
          </p:cNvSpPr>
          <p:nvPr>
            <p:ph sz="quarter" idx="34"/>
          </p:nvPr>
        </p:nvSpPr>
        <p:spPr>
          <a:xfrm>
            <a:off x="6192839" y="1192753"/>
            <a:ext cx="2744787" cy="2669564"/>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4" name="Footer Placeholder 4"/>
          <p:cNvSpPr>
            <a:spLocks noGrp="1"/>
          </p:cNvSpPr>
          <p:nvPr>
            <p:ph type="ftr" sz="quarter" idx="3"/>
          </p:nvPr>
        </p:nvSpPr>
        <p:spPr>
          <a:xfrm>
            <a:off x="252413" y="4857155"/>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
        <p:nvSpPr>
          <p:cNvPr id="13" name="Text Placeholder 11"/>
          <p:cNvSpPr>
            <a:spLocks noGrp="1"/>
          </p:cNvSpPr>
          <p:nvPr>
            <p:ph type="body" sz="quarter" idx="35"/>
          </p:nvPr>
        </p:nvSpPr>
        <p:spPr>
          <a:xfrm>
            <a:off x="252413" y="230187"/>
            <a:ext cx="8685212" cy="369332"/>
          </a:xfrm>
        </p:spPr>
        <p:txBody>
          <a:bodyPr>
            <a:noAutofit/>
          </a:bodyPr>
          <a:lstStyle>
            <a:lvl1pPr>
              <a:buFontTx/>
              <a:buNone/>
              <a:defRPr sz="2400">
                <a:solidFill>
                  <a:schemeClr val="tx2"/>
                </a:solidFill>
              </a:defRPr>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15" name="Text Placeholder 13"/>
          <p:cNvSpPr>
            <a:spLocks noGrp="1"/>
          </p:cNvSpPr>
          <p:nvPr>
            <p:ph type="body" sz="quarter" idx="36"/>
          </p:nvPr>
        </p:nvSpPr>
        <p:spPr>
          <a:xfrm>
            <a:off x="252413" y="683366"/>
            <a:ext cx="8685212" cy="253916"/>
          </a:xfrm>
        </p:spPr>
        <p:txBody>
          <a:bodyPr>
            <a:noAutofit/>
          </a:bodyPr>
          <a:lstStyle>
            <a:lvl1pPr marL="358762" indent="-342888">
              <a:buFontTx/>
              <a:buNone/>
              <a:defRPr sz="1600" baseline="0">
                <a:solidFill>
                  <a:schemeClr val="accent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a:t>Click to edit Master text styles</a:t>
            </a:r>
          </a:p>
        </p:txBody>
      </p:sp>
      <p:cxnSp>
        <p:nvCxnSpPr>
          <p:cNvPr id="16" name="Straight Connector 15"/>
          <p:cNvCxnSpPr/>
          <p:nvPr userDrawn="1"/>
        </p:nvCxnSpPr>
        <p:spPr>
          <a:xfrm>
            <a:off x="3085663" y="1203325"/>
            <a:ext cx="0" cy="2986088"/>
          </a:xfrm>
          <a:prstGeom prst="line">
            <a:avLst/>
          </a:prstGeom>
          <a:ln w="3175" cap="rnd">
            <a:solidFill>
              <a:schemeClr val="accent2"/>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userDrawn="1"/>
        </p:nvCxnSpPr>
        <p:spPr>
          <a:xfrm>
            <a:off x="6076301" y="1203325"/>
            <a:ext cx="0" cy="2986088"/>
          </a:xfrm>
          <a:prstGeom prst="line">
            <a:avLst/>
          </a:prstGeom>
          <a:ln w="3175" cap="rnd">
            <a:solidFill>
              <a:schemeClr val="accent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112504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column stacked">
    <p:spTree>
      <p:nvGrpSpPr>
        <p:cNvPr id="1" name=""/>
        <p:cNvGrpSpPr/>
        <p:nvPr/>
      </p:nvGrpSpPr>
      <p:grpSpPr>
        <a:xfrm>
          <a:off x="0" y="0"/>
          <a:ext cx="0" cy="0"/>
          <a:chOff x="0" y="0"/>
          <a:chExt cx="0" cy="0"/>
        </a:xfrm>
      </p:grpSpPr>
      <p:sp>
        <p:nvSpPr>
          <p:cNvPr id="5" name="Content Placeholder 4"/>
          <p:cNvSpPr>
            <a:spLocks noGrp="1"/>
          </p:cNvSpPr>
          <p:nvPr>
            <p:ph sz="quarter" idx="32"/>
          </p:nvPr>
        </p:nvSpPr>
        <p:spPr>
          <a:xfrm>
            <a:off x="252413" y="1203327"/>
            <a:ext cx="8639175" cy="1381124"/>
          </a:xfrm>
        </p:spPr>
        <p:txBody>
          <a:bodyPr wrap="square">
            <a:noAutofit/>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Content Placeholder 11"/>
          <p:cNvSpPr>
            <a:spLocks noGrp="1"/>
          </p:cNvSpPr>
          <p:nvPr>
            <p:ph sz="quarter" idx="33"/>
          </p:nvPr>
        </p:nvSpPr>
        <p:spPr>
          <a:xfrm>
            <a:off x="252413" y="2872039"/>
            <a:ext cx="2683481" cy="144655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5" name="Content Placeholder 14"/>
          <p:cNvSpPr>
            <a:spLocks noGrp="1"/>
          </p:cNvSpPr>
          <p:nvPr>
            <p:ph sz="quarter" idx="34"/>
          </p:nvPr>
        </p:nvSpPr>
        <p:spPr>
          <a:xfrm>
            <a:off x="3232554" y="2872039"/>
            <a:ext cx="2678893" cy="144655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19" name="Content Placeholder 18"/>
          <p:cNvSpPr>
            <a:spLocks noGrp="1"/>
          </p:cNvSpPr>
          <p:nvPr>
            <p:ph sz="quarter" idx="35"/>
          </p:nvPr>
        </p:nvSpPr>
        <p:spPr>
          <a:xfrm>
            <a:off x="6192838" y="2872039"/>
            <a:ext cx="2678893" cy="144655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Text Placeholder 11"/>
          <p:cNvSpPr>
            <a:spLocks noGrp="1"/>
          </p:cNvSpPr>
          <p:nvPr>
            <p:ph type="body" sz="quarter" idx="18" hasCustomPrompt="1"/>
          </p:nvPr>
        </p:nvSpPr>
        <p:spPr>
          <a:xfrm>
            <a:off x="258056" y="2630753"/>
            <a:ext cx="8633531"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a:t>Optional description / context goes here</a:t>
            </a:r>
          </a:p>
        </p:txBody>
      </p:sp>
      <p:sp>
        <p:nvSpPr>
          <p:cNvPr id="14" name="Text Placeholder 11"/>
          <p:cNvSpPr>
            <a:spLocks noGrp="1"/>
          </p:cNvSpPr>
          <p:nvPr>
            <p:ph type="body" sz="quarter" idx="13" hasCustomPrompt="1"/>
          </p:nvPr>
        </p:nvSpPr>
        <p:spPr>
          <a:xfrm>
            <a:off x="252414" y="4376263"/>
            <a:ext cx="2683481"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a:t>Optional description / context goes here</a:t>
            </a:r>
          </a:p>
        </p:txBody>
      </p:sp>
      <p:sp>
        <p:nvSpPr>
          <p:cNvPr id="16" name="Text Placeholder 11"/>
          <p:cNvSpPr>
            <a:spLocks noGrp="1"/>
          </p:cNvSpPr>
          <p:nvPr>
            <p:ph type="body" sz="quarter" idx="21" hasCustomPrompt="1"/>
          </p:nvPr>
        </p:nvSpPr>
        <p:spPr>
          <a:xfrm>
            <a:off x="6192838" y="4376263"/>
            <a:ext cx="2678893"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a:t>Optional description / context goes here</a:t>
            </a:r>
          </a:p>
        </p:txBody>
      </p:sp>
      <p:sp>
        <p:nvSpPr>
          <p:cNvPr id="18" name="Text Placeholder 11"/>
          <p:cNvSpPr>
            <a:spLocks noGrp="1"/>
          </p:cNvSpPr>
          <p:nvPr>
            <p:ph type="body" sz="quarter" idx="24" hasCustomPrompt="1"/>
          </p:nvPr>
        </p:nvSpPr>
        <p:spPr>
          <a:xfrm>
            <a:off x="3232554" y="4376263"/>
            <a:ext cx="2678893" cy="123111"/>
          </a:xfrm>
          <a:prstGeom prst="rect">
            <a:avLst/>
          </a:prstGeom>
        </p:spPr>
        <p:txBody>
          <a:bodyPr lIns="0" tIns="0" rIns="0" bIns="0" anchor="b" anchorCtr="0">
            <a:noAutofit/>
          </a:bodyPr>
          <a:lstStyle>
            <a:lvl1pPr marL="15874" indent="0">
              <a:buNone/>
              <a:defRPr sz="800" baseline="0">
                <a:solidFill>
                  <a:srgbClr val="8E8F93"/>
                </a:solidFill>
              </a:defRPr>
            </a:lvl1pPr>
          </a:lstStyle>
          <a:p>
            <a:pPr lvl="0"/>
            <a:r>
              <a:rPr lang="en-US"/>
              <a:t>Optional description / context goes here</a:t>
            </a:r>
          </a:p>
        </p:txBody>
      </p:sp>
      <p:sp>
        <p:nvSpPr>
          <p:cNvPr id="17"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20" name="Footer Placeholder 4"/>
          <p:cNvSpPr>
            <a:spLocks noGrp="1"/>
          </p:cNvSpPr>
          <p:nvPr>
            <p:ph type="ftr" sz="quarter" idx="3"/>
          </p:nvPr>
        </p:nvSpPr>
        <p:spPr>
          <a:xfrm>
            <a:off x="252413" y="4857155"/>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
        <p:nvSpPr>
          <p:cNvPr id="21" name="Text Placeholder 11"/>
          <p:cNvSpPr>
            <a:spLocks noGrp="1"/>
          </p:cNvSpPr>
          <p:nvPr>
            <p:ph type="body" sz="quarter" idx="36"/>
          </p:nvPr>
        </p:nvSpPr>
        <p:spPr>
          <a:xfrm>
            <a:off x="252413" y="230187"/>
            <a:ext cx="8647112" cy="369332"/>
          </a:xfrm>
        </p:spPr>
        <p:txBody>
          <a:bodyPr>
            <a:noAutofit/>
          </a:bodyPr>
          <a:lstStyle>
            <a:lvl1pPr>
              <a:buFontTx/>
              <a:buNone/>
              <a:defRPr sz="2400">
                <a:solidFill>
                  <a:schemeClr val="tx2"/>
                </a:solidFill>
              </a:defRPr>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22" name="Text Placeholder 13"/>
          <p:cNvSpPr>
            <a:spLocks noGrp="1"/>
          </p:cNvSpPr>
          <p:nvPr>
            <p:ph type="body" sz="quarter" idx="37"/>
          </p:nvPr>
        </p:nvSpPr>
        <p:spPr>
          <a:xfrm>
            <a:off x="252413" y="683366"/>
            <a:ext cx="8647112" cy="253916"/>
          </a:xfrm>
        </p:spPr>
        <p:txBody>
          <a:bodyPr>
            <a:noAutofit/>
          </a:bodyPr>
          <a:lstStyle>
            <a:lvl1pPr marL="358762" indent="-342888">
              <a:buFontTx/>
              <a:buNone/>
              <a:defRPr sz="1600" baseline="0">
                <a:solidFill>
                  <a:schemeClr val="accent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a:t>Click to edit Master text styles</a:t>
            </a:r>
          </a:p>
        </p:txBody>
      </p:sp>
    </p:spTree>
    <p:extLst>
      <p:ext uri="{BB962C8B-B14F-4D97-AF65-F5344CB8AC3E}">
        <p14:creationId xmlns:p14="http://schemas.microsoft.com/office/powerpoint/2010/main" val="6906178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Horizontal Split">
    <p:spTree>
      <p:nvGrpSpPr>
        <p:cNvPr id="1" name=""/>
        <p:cNvGrpSpPr/>
        <p:nvPr/>
      </p:nvGrpSpPr>
      <p:grpSpPr>
        <a:xfrm>
          <a:off x="0" y="0"/>
          <a:ext cx="0" cy="0"/>
          <a:chOff x="0" y="0"/>
          <a:chExt cx="0" cy="0"/>
        </a:xfrm>
      </p:grpSpPr>
      <p:sp>
        <p:nvSpPr>
          <p:cNvPr id="21" name="Rectangle 20"/>
          <p:cNvSpPr/>
          <p:nvPr userDrawn="1"/>
        </p:nvSpPr>
        <p:spPr>
          <a:xfrm>
            <a:off x="0" y="1"/>
            <a:ext cx="9144000" cy="1276141"/>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lIns="91437" tIns="45718" rIns="91437" bIns="45718" rtlCol="0" anchor="ctr"/>
          <a:lstStyle/>
          <a:p>
            <a:pPr algn="ctr"/>
            <a:endParaRPr lang="en-US"/>
          </a:p>
        </p:txBody>
      </p:sp>
      <p:sp>
        <p:nvSpPr>
          <p:cNvPr id="5" name="Content Placeholder 4"/>
          <p:cNvSpPr>
            <a:spLocks noGrp="1"/>
          </p:cNvSpPr>
          <p:nvPr>
            <p:ph sz="quarter" idx="32"/>
          </p:nvPr>
        </p:nvSpPr>
        <p:spPr>
          <a:xfrm>
            <a:off x="252413" y="1735871"/>
            <a:ext cx="8639175" cy="2644043"/>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20" name="Footer Placeholder 4"/>
          <p:cNvSpPr>
            <a:spLocks noGrp="1"/>
          </p:cNvSpPr>
          <p:nvPr>
            <p:ph type="ftr" sz="quarter" idx="3"/>
          </p:nvPr>
        </p:nvSpPr>
        <p:spPr>
          <a:xfrm>
            <a:off x="252413" y="4857155"/>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
        <p:nvSpPr>
          <p:cNvPr id="22" name="Rectangle 21"/>
          <p:cNvSpPr/>
          <p:nvPr userDrawn="1"/>
        </p:nvSpPr>
        <p:spPr>
          <a:xfrm>
            <a:off x="0" y="1105320"/>
            <a:ext cx="9144000" cy="371789"/>
          </a:xfrm>
          <a:prstGeom prst="rect">
            <a:avLst/>
          </a:prstGeom>
          <a:solidFill>
            <a:schemeClr val="bg2">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lIns="91437" tIns="45718" rIns="91437" bIns="45718" rtlCol="0" anchor="ctr"/>
          <a:lstStyle/>
          <a:p>
            <a:pPr algn="ctr"/>
            <a:endParaRPr lang="en-US"/>
          </a:p>
        </p:txBody>
      </p:sp>
      <p:sp>
        <p:nvSpPr>
          <p:cNvPr id="15" name="Text Placeholder 11"/>
          <p:cNvSpPr>
            <a:spLocks noGrp="1"/>
          </p:cNvSpPr>
          <p:nvPr>
            <p:ph type="body" sz="quarter" idx="33"/>
          </p:nvPr>
        </p:nvSpPr>
        <p:spPr>
          <a:xfrm>
            <a:off x="252413" y="230187"/>
            <a:ext cx="8647112" cy="369332"/>
          </a:xfrm>
        </p:spPr>
        <p:txBody>
          <a:bodyPr>
            <a:noAutofit/>
          </a:bodyPr>
          <a:lstStyle>
            <a:lvl1pPr>
              <a:buFontTx/>
              <a:buNone/>
              <a:defRPr sz="2400">
                <a:solidFill>
                  <a:schemeClr val="bg1"/>
                </a:solidFill>
              </a:defRPr>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16" name="Text Placeholder 13"/>
          <p:cNvSpPr>
            <a:spLocks noGrp="1"/>
          </p:cNvSpPr>
          <p:nvPr>
            <p:ph type="body" sz="quarter" idx="34"/>
          </p:nvPr>
        </p:nvSpPr>
        <p:spPr>
          <a:xfrm>
            <a:off x="252413" y="683366"/>
            <a:ext cx="8647112" cy="253916"/>
          </a:xfrm>
        </p:spPr>
        <p:txBody>
          <a:bodyPr>
            <a:noAutofit/>
          </a:bodyPr>
          <a:lstStyle>
            <a:lvl1pPr marL="358762" indent="-342888">
              <a:buFontTx/>
              <a:buNone/>
              <a:defRPr sz="1600">
                <a:solidFill>
                  <a:schemeClr val="bg1"/>
                </a:solidFill>
              </a:defRPr>
            </a:lvl1pPr>
            <a:lvl2pPr marL="407973" indent="-228592">
              <a:buFontTx/>
              <a:buNone/>
              <a:defRPr/>
            </a:lvl2pPr>
            <a:lvl3pPr marL="587354" indent="-228592">
              <a:buFontTx/>
              <a:buNone/>
              <a:defRPr/>
            </a:lvl3pPr>
            <a:lvl4pPr marL="768323" indent="-228592">
              <a:buFontTx/>
              <a:buNone/>
              <a:defRPr/>
            </a:lvl4pPr>
            <a:lvl5pPr marL="939767" indent="-228592">
              <a:buFontTx/>
              <a:buNone/>
              <a:defRPr/>
            </a:lvl5pPr>
          </a:lstStyle>
          <a:p>
            <a:pPr lvl="0"/>
            <a:r>
              <a:rPr lang="en-US"/>
              <a:t>Click to edit Master text styles</a:t>
            </a:r>
          </a:p>
        </p:txBody>
      </p:sp>
    </p:spTree>
    <p:extLst>
      <p:ext uri="{BB962C8B-B14F-4D97-AF65-F5344CB8AC3E}">
        <p14:creationId xmlns:p14="http://schemas.microsoft.com/office/powerpoint/2010/main" val="6906178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lank slide ">
    <p:spTree>
      <p:nvGrpSpPr>
        <p:cNvPr id="1" name=""/>
        <p:cNvGrpSpPr/>
        <p:nvPr/>
      </p:nvGrpSpPr>
      <p:grpSpPr>
        <a:xfrm>
          <a:off x="0" y="0"/>
          <a:ext cx="0" cy="0"/>
          <a:chOff x="0" y="0"/>
          <a:chExt cx="0" cy="0"/>
        </a:xfrm>
      </p:grpSpPr>
      <p:sp>
        <p:nvSpPr>
          <p:cNvPr id="17"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20" name="Footer Placeholder 4"/>
          <p:cNvSpPr>
            <a:spLocks noGrp="1"/>
          </p:cNvSpPr>
          <p:nvPr>
            <p:ph type="ftr" sz="quarter" idx="3"/>
          </p:nvPr>
        </p:nvSpPr>
        <p:spPr>
          <a:xfrm>
            <a:off x="252413" y="4857155"/>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Tree>
    <p:extLst>
      <p:ext uri="{BB962C8B-B14F-4D97-AF65-F5344CB8AC3E}">
        <p14:creationId xmlns:p14="http://schemas.microsoft.com/office/powerpoint/2010/main" val="6906178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Title Slide_1">
    <p:spTree>
      <p:nvGrpSpPr>
        <p:cNvPr id="1" name=""/>
        <p:cNvGrpSpPr/>
        <p:nvPr/>
      </p:nvGrpSpPr>
      <p:grpSpPr>
        <a:xfrm>
          <a:off x="0" y="0"/>
          <a:ext cx="0" cy="0"/>
          <a:chOff x="0" y="0"/>
          <a:chExt cx="0" cy="0"/>
        </a:xfrm>
      </p:grpSpPr>
      <p:sp>
        <p:nvSpPr>
          <p:cNvPr id="19" name="Espace réservé pour une image  18"/>
          <p:cNvSpPr>
            <a:spLocks noGrp="1"/>
          </p:cNvSpPr>
          <p:nvPr>
            <p:ph type="pic" sz="quarter" idx="14"/>
          </p:nvPr>
        </p:nvSpPr>
        <p:spPr>
          <a:xfrm>
            <a:off x="0" y="0"/>
            <a:ext cx="9144000" cy="4330794"/>
          </a:xfrm>
          <a:prstGeom prst="rect">
            <a:avLst/>
          </a:prstGeom>
          <a:solidFill>
            <a:schemeClr val="bg1">
              <a:lumMod val="95000"/>
            </a:schemeClr>
          </a:solidFill>
        </p:spPr>
        <p:txBody>
          <a:bodyPr lIns="91437" tIns="45718" rIns="91437" bIns="45718"/>
          <a:lstStyle>
            <a:lvl1pPr>
              <a:buNone/>
              <a:defRPr sz="1400">
                <a:solidFill>
                  <a:schemeClr val="bg1">
                    <a:lumMod val="85000"/>
                  </a:schemeClr>
                </a:solidFill>
              </a:defRPr>
            </a:lvl1pPr>
          </a:lstStyle>
          <a:p>
            <a:r>
              <a:rPr lang="en-US"/>
              <a:t>Click icon to add picture</a:t>
            </a:r>
            <a:endParaRPr lang="en-US" dirty="0"/>
          </a:p>
        </p:txBody>
      </p:sp>
      <p:sp>
        <p:nvSpPr>
          <p:cNvPr id="8" name="Title 1"/>
          <p:cNvSpPr>
            <a:spLocks noGrp="1"/>
          </p:cNvSpPr>
          <p:nvPr>
            <p:ph type="ctrTitle" hasCustomPrompt="1"/>
          </p:nvPr>
        </p:nvSpPr>
        <p:spPr>
          <a:xfrm>
            <a:off x="252415" y="2609224"/>
            <a:ext cx="8673872" cy="553998"/>
          </a:xfrm>
          <a:prstGeom prst="rect">
            <a:avLst/>
          </a:prstGeom>
        </p:spPr>
        <p:txBody>
          <a:bodyPr lIns="0" tIns="0" rIns="0" bIns="0" anchor="ctr" anchorCtr="0">
            <a:noAutofit/>
          </a:bodyPr>
          <a:lstStyle>
            <a:lvl1pPr marL="0" indent="0" algn="l">
              <a:buFont typeface="Arial"/>
              <a:buNone/>
              <a:defRPr sz="3600">
                <a:solidFill>
                  <a:schemeClr val="bg1"/>
                </a:solidFill>
              </a:defRPr>
            </a:lvl1pPr>
          </a:lstStyle>
          <a:p>
            <a:r>
              <a:rPr lang="en-US" dirty="0"/>
              <a:t>Presentation Title</a:t>
            </a:r>
          </a:p>
        </p:txBody>
      </p:sp>
      <p:sp>
        <p:nvSpPr>
          <p:cNvPr id="9" name="Subtitle 2"/>
          <p:cNvSpPr>
            <a:spLocks noGrp="1"/>
          </p:cNvSpPr>
          <p:nvPr>
            <p:ph type="subTitle" idx="1" hasCustomPrompt="1"/>
          </p:nvPr>
        </p:nvSpPr>
        <p:spPr>
          <a:xfrm>
            <a:off x="252415" y="3204247"/>
            <a:ext cx="8673872" cy="215444"/>
          </a:xfrm>
          <a:prstGeom prst="rect">
            <a:avLst/>
          </a:prstGeom>
        </p:spPr>
        <p:txBody>
          <a:bodyPr lIns="0" tIns="0" rIns="0" bIns="0">
            <a:noAutofit/>
          </a:bodyPr>
          <a:lstStyle>
            <a:lvl1pPr marL="0" indent="0" algn="l">
              <a:buNone/>
              <a:defRPr sz="1400" baseline="0">
                <a:solidFill>
                  <a:schemeClr val="bg1"/>
                </a:solidFill>
              </a:defRPr>
            </a:lvl1pPr>
            <a:lvl2pPr marL="457184" indent="0" algn="ctr">
              <a:buNone/>
              <a:defRPr>
                <a:solidFill>
                  <a:schemeClr val="tx1">
                    <a:tint val="75000"/>
                  </a:schemeClr>
                </a:solidFill>
              </a:defRPr>
            </a:lvl2pPr>
            <a:lvl3pPr marL="914367" indent="0" algn="ctr">
              <a:buNone/>
              <a:defRPr>
                <a:solidFill>
                  <a:schemeClr val="tx1">
                    <a:tint val="75000"/>
                  </a:schemeClr>
                </a:solidFill>
              </a:defRPr>
            </a:lvl3pPr>
            <a:lvl4pPr marL="1371552" indent="0" algn="ctr">
              <a:buNone/>
              <a:defRPr>
                <a:solidFill>
                  <a:schemeClr val="tx1">
                    <a:tint val="75000"/>
                  </a:schemeClr>
                </a:solidFill>
              </a:defRPr>
            </a:lvl4pPr>
            <a:lvl5pPr marL="1828736" indent="0" algn="ctr">
              <a:buNone/>
              <a:defRPr>
                <a:solidFill>
                  <a:schemeClr val="tx1">
                    <a:tint val="75000"/>
                  </a:schemeClr>
                </a:solidFill>
              </a:defRPr>
            </a:lvl5pPr>
            <a:lvl6pPr marL="2285919" indent="0" algn="ctr">
              <a:buNone/>
              <a:defRPr>
                <a:solidFill>
                  <a:schemeClr val="tx1">
                    <a:tint val="75000"/>
                  </a:schemeClr>
                </a:solidFill>
              </a:defRPr>
            </a:lvl6pPr>
            <a:lvl7pPr marL="2743103" indent="0" algn="ctr">
              <a:buNone/>
              <a:defRPr>
                <a:solidFill>
                  <a:schemeClr val="tx1">
                    <a:tint val="75000"/>
                  </a:schemeClr>
                </a:solidFill>
              </a:defRPr>
            </a:lvl7pPr>
            <a:lvl8pPr marL="3200287" indent="0" algn="ctr">
              <a:buNone/>
              <a:defRPr>
                <a:solidFill>
                  <a:schemeClr val="tx1">
                    <a:tint val="75000"/>
                  </a:schemeClr>
                </a:solidFill>
              </a:defRPr>
            </a:lvl8pPr>
            <a:lvl9pPr marL="3657471" indent="0" algn="ctr">
              <a:buNone/>
              <a:defRPr>
                <a:solidFill>
                  <a:schemeClr val="tx1">
                    <a:tint val="75000"/>
                  </a:schemeClr>
                </a:solidFill>
              </a:defRPr>
            </a:lvl9pPr>
          </a:lstStyle>
          <a:p>
            <a:r>
              <a:rPr lang="en-US" dirty="0"/>
              <a:t>Click to Edit Optional Subtitle</a:t>
            </a:r>
          </a:p>
        </p:txBody>
      </p:sp>
      <p:pic>
        <p:nvPicPr>
          <p:cNvPr id="10" name="Picture 9" descr="schneider_LIO_Life-Green_RGB.png"/>
          <p:cNvPicPr>
            <a:picLocks noChangeAspect="1"/>
          </p:cNvPicPr>
          <p:nvPr userDrawn="1"/>
        </p:nvPicPr>
        <p:blipFill>
          <a:blip r:embed="rId2" cstate="print"/>
          <a:stretch>
            <a:fillRect/>
          </a:stretch>
        </p:blipFill>
        <p:spPr>
          <a:xfrm>
            <a:off x="7067034" y="4494997"/>
            <a:ext cx="2041798" cy="562953"/>
          </a:xfrm>
          <a:prstGeom prst="rect">
            <a:avLst/>
          </a:prstGeom>
        </p:spPr>
      </p:pic>
      <p:sp>
        <p:nvSpPr>
          <p:cNvPr id="14" name="Footer Placeholder 4"/>
          <p:cNvSpPr>
            <a:spLocks noGrp="1"/>
          </p:cNvSpPr>
          <p:nvPr>
            <p:ph type="ftr" sz="quarter" idx="3"/>
          </p:nvPr>
        </p:nvSpPr>
        <p:spPr>
          <a:xfrm>
            <a:off x="252415" y="4857155"/>
            <a:ext cx="1505531" cy="92333"/>
          </a:xfrm>
          <a:prstGeom prst="rect">
            <a:avLst/>
          </a:prstGeom>
        </p:spPr>
        <p:txBody>
          <a:bodyPr vert="horz" wrap="square" lIns="0" tIns="0" rIns="0" bIns="0" rtlCol="0" anchor="ctr">
            <a:spAutoFit/>
          </a:bodyPr>
          <a:lstStyle>
            <a:lvl1pPr algn="l">
              <a:defRPr sz="600">
                <a:solidFill>
                  <a:srgbClr val="4F5156"/>
                </a:solidFill>
                <a:latin typeface="Arial"/>
                <a:cs typeface="Arial"/>
              </a:defRPr>
            </a:lvl1pPr>
          </a:lstStyle>
          <a:p>
            <a:r>
              <a:rPr lang="en-US" dirty="0"/>
              <a:t>Confidential Property of Schneider Electric  </a:t>
            </a:r>
          </a:p>
        </p:txBody>
      </p:sp>
      <p:sp>
        <p:nvSpPr>
          <p:cNvPr id="21" name="Espace réservé du texte 20"/>
          <p:cNvSpPr>
            <a:spLocks noGrp="1"/>
          </p:cNvSpPr>
          <p:nvPr>
            <p:ph type="body" sz="quarter" idx="15" hasCustomPrompt="1"/>
          </p:nvPr>
        </p:nvSpPr>
        <p:spPr>
          <a:xfrm>
            <a:off x="0" y="3573629"/>
            <a:ext cx="9144000" cy="761890"/>
          </a:xfrm>
          <a:prstGeom prst="rect">
            <a:avLst/>
          </a:prstGeom>
          <a:solidFill>
            <a:schemeClr val="tx2">
              <a:alpha val="80000"/>
            </a:schemeClr>
          </a:solidFill>
        </p:spPr>
        <p:txBody>
          <a:bodyPr lIns="91437" tIns="45718" rIns="91437" bIns="45718"/>
          <a:lstStyle>
            <a:lvl1pPr marL="178299" indent="-2362">
              <a:buNone/>
              <a:defRPr sz="1200" baseline="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r-FR" dirty="0" err="1"/>
              <a:t>Presented</a:t>
            </a:r>
            <a:r>
              <a:rPr lang="fr-FR" dirty="0"/>
              <a:t> by: </a:t>
            </a:r>
          </a:p>
          <a:p>
            <a:pPr lvl="0"/>
            <a:r>
              <a:rPr lang="fr-FR" dirty="0"/>
              <a:t>Date: </a:t>
            </a:r>
          </a:p>
          <a:p>
            <a:pPr lvl="0"/>
            <a:endParaRPr lang="fr-FR" dirty="0"/>
          </a:p>
          <a:p>
            <a:pPr lvl="0"/>
            <a:endParaRPr lang="fr-FR" dirty="0"/>
          </a:p>
          <a:p>
            <a:pPr lvl="0"/>
            <a:endParaRPr lang="fr-FR" dirty="0"/>
          </a:p>
          <a:p>
            <a:pPr lvl="0"/>
            <a:endParaRPr lang="fr-FR" dirty="0"/>
          </a:p>
          <a:p>
            <a:pPr lvl="0"/>
            <a:endParaRPr lang="fr-FR" dirty="0"/>
          </a:p>
        </p:txBody>
      </p:sp>
      <p:sp>
        <p:nvSpPr>
          <p:cNvPr id="13" name="Rectangle 12"/>
          <p:cNvSpPr/>
          <p:nvPr userDrawn="1"/>
        </p:nvSpPr>
        <p:spPr>
          <a:xfrm>
            <a:off x="0" y="4261502"/>
            <a:ext cx="9144000" cy="20196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lIns="91437" tIns="45718" rIns="91437" bIns="45718" rtlCol="0" anchor="ctr"/>
          <a:lstStyle/>
          <a:p>
            <a:pPr algn="ctr"/>
            <a:endParaRPr lang="en-US" dirty="0"/>
          </a:p>
        </p:txBody>
      </p:sp>
    </p:spTree>
    <p:extLst>
      <p:ext uri="{BB962C8B-B14F-4D97-AF65-F5344CB8AC3E}">
        <p14:creationId xmlns:p14="http://schemas.microsoft.com/office/powerpoint/2010/main" val="184583819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Slide_1">
    <p:spTree>
      <p:nvGrpSpPr>
        <p:cNvPr id="1" name=""/>
        <p:cNvGrpSpPr/>
        <p:nvPr/>
      </p:nvGrpSpPr>
      <p:grpSpPr>
        <a:xfrm>
          <a:off x="0" y="0"/>
          <a:ext cx="0" cy="0"/>
          <a:chOff x="0" y="0"/>
          <a:chExt cx="0" cy="0"/>
        </a:xfrm>
      </p:grpSpPr>
      <p:sp>
        <p:nvSpPr>
          <p:cNvPr id="19" name="Espace réservé pour une image  18"/>
          <p:cNvSpPr>
            <a:spLocks noGrp="1"/>
          </p:cNvSpPr>
          <p:nvPr>
            <p:ph type="pic" sz="quarter" idx="14"/>
          </p:nvPr>
        </p:nvSpPr>
        <p:spPr>
          <a:xfrm>
            <a:off x="0" y="0"/>
            <a:ext cx="9144000" cy="4330794"/>
          </a:xfrm>
          <a:prstGeom prst="rect">
            <a:avLst/>
          </a:prstGeom>
          <a:solidFill>
            <a:schemeClr val="bg1">
              <a:lumMod val="95000"/>
            </a:schemeClr>
          </a:solidFill>
        </p:spPr>
        <p:txBody>
          <a:bodyPr lIns="91437" tIns="45718" rIns="91437" bIns="45718"/>
          <a:lstStyle>
            <a:lvl1pPr>
              <a:buNone/>
              <a:defRPr sz="1400">
                <a:solidFill>
                  <a:schemeClr val="bg1">
                    <a:lumMod val="85000"/>
                  </a:schemeClr>
                </a:solidFill>
              </a:defRPr>
            </a:lvl1pPr>
          </a:lstStyle>
          <a:p>
            <a:r>
              <a:rPr lang="en-US"/>
              <a:t>Click icon to add picture</a:t>
            </a:r>
          </a:p>
        </p:txBody>
      </p:sp>
      <p:sp>
        <p:nvSpPr>
          <p:cNvPr id="8" name="Title 1"/>
          <p:cNvSpPr>
            <a:spLocks noGrp="1"/>
          </p:cNvSpPr>
          <p:nvPr>
            <p:ph type="ctrTitle" hasCustomPrompt="1"/>
          </p:nvPr>
        </p:nvSpPr>
        <p:spPr>
          <a:xfrm>
            <a:off x="252415" y="2609224"/>
            <a:ext cx="8673872" cy="553998"/>
          </a:xfrm>
          <a:prstGeom prst="rect">
            <a:avLst/>
          </a:prstGeom>
        </p:spPr>
        <p:txBody>
          <a:bodyPr lIns="0" tIns="0" rIns="0" bIns="0" anchor="ctr" anchorCtr="0">
            <a:noAutofit/>
          </a:bodyPr>
          <a:lstStyle>
            <a:lvl1pPr marL="0" indent="0" algn="l">
              <a:buFont typeface="Arial"/>
              <a:buNone/>
              <a:defRPr sz="3600">
                <a:solidFill>
                  <a:schemeClr val="bg1"/>
                </a:solidFill>
              </a:defRPr>
            </a:lvl1pPr>
          </a:lstStyle>
          <a:p>
            <a:r>
              <a:rPr lang="en-US"/>
              <a:t>Presentation Title</a:t>
            </a:r>
          </a:p>
        </p:txBody>
      </p:sp>
      <p:sp>
        <p:nvSpPr>
          <p:cNvPr id="9" name="Subtitle 2"/>
          <p:cNvSpPr>
            <a:spLocks noGrp="1"/>
          </p:cNvSpPr>
          <p:nvPr>
            <p:ph type="subTitle" idx="1" hasCustomPrompt="1"/>
          </p:nvPr>
        </p:nvSpPr>
        <p:spPr>
          <a:xfrm>
            <a:off x="252415" y="3204247"/>
            <a:ext cx="8673872" cy="215444"/>
          </a:xfrm>
          <a:prstGeom prst="rect">
            <a:avLst/>
          </a:prstGeom>
        </p:spPr>
        <p:txBody>
          <a:bodyPr lIns="0" tIns="0" rIns="0" bIns="0">
            <a:noAutofit/>
          </a:bodyPr>
          <a:lstStyle>
            <a:lvl1pPr marL="0" indent="0" algn="l">
              <a:buNone/>
              <a:defRPr sz="1400" baseline="0">
                <a:solidFill>
                  <a:schemeClr val="bg1"/>
                </a:solidFill>
              </a:defRPr>
            </a:lvl1pPr>
            <a:lvl2pPr marL="457184" indent="0" algn="ctr">
              <a:buNone/>
              <a:defRPr>
                <a:solidFill>
                  <a:schemeClr val="tx1">
                    <a:tint val="75000"/>
                  </a:schemeClr>
                </a:solidFill>
              </a:defRPr>
            </a:lvl2pPr>
            <a:lvl3pPr marL="914367" indent="0" algn="ctr">
              <a:buNone/>
              <a:defRPr>
                <a:solidFill>
                  <a:schemeClr val="tx1">
                    <a:tint val="75000"/>
                  </a:schemeClr>
                </a:solidFill>
              </a:defRPr>
            </a:lvl3pPr>
            <a:lvl4pPr marL="1371552" indent="0" algn="ctr">
              <a:buNone/>
              <a:defRPr>
                <a:solidFill>
                  <a:schemeClr val="tx1">
                    <a:tint val="75000"/>
                  </a:schemeClr>
                </a:solidFill>
              </a:defRPr>
            </a:lvl4pPr>
            <a:lvl5pPr marL="1828736" indent="0" algn="ctr">
              <a:buNone/>
              <a:defRPr>
                <a:solidFill>
                  <a:schemeClr val="tx1">
                    <a:tint val="75000"/>
                  </a:schemeClr>
                </a:solidFill>
              </a:defRPr>
            </a:lvl5pPr>
            <a:lvl6pPr marL="2285919" indent="0" algn="ctr">
              <a:buNone/>
              <a:defRPr>
                <a:solidFill>
                  <a:schemeClr val="tx1">
                    <a:tint val="75000"/>
                  </a:schemeClr>
                </a:solidFill>
              </a:defRPr>
            </a:lvl6pPr>
            <a:lvl7pPr marL="2743103" indent="0" algn="ctr">
              <a:buNone/>
              <a:defRPr>
                <a:solidFill>
                  <a:schemeClr val="tx1">
                    <a:tint val="75000"/>
                  </a:schemeClr>
                </a:solidFill>
              </a:defRPr>
            </a:lvl7pPr>
            <a:lvl8pPr marL="3200287" indent="0" algn="ctr">
              <a:buNone/>
              <a:defRPr>
                <a:solidFill>
                  <a:schemeClr val="tx1">
                    <a:tint val="75000"/>
                  </a:schemeClr>
                </a:solidFill>
              </a:defRPr>
            </a:lvl8pPr>
            <a:lvl9pPr marL="3657471" indent="0" algn="ctr">
              <a:buNone/>
              <a:defRPr>
                <a:solidFill>
                  <a:schemeClr val="tx1">
                    <a:tint val="75000"/>
                  </a:schemeClr>
                </a:solidFill>
              </a:defRPr>
            </a:lvl9pPr>
          </a:lstStyle>
          <a:p>
            <a:r>
              <a:rPr lang="en-US"/>
              <a:t>Click to Edit Optional Subtitle</a:t>
            </a:r>
          </a:p>
        </p:txBody>
      </p:sp>
      <p:pic>
        <p:nvPicPr>
          <p:cNvPr id="10" name="Picture 9" descr="schneider_LIO_Life-Green_RGB.png"/>
          <p:cNvPicPr>
            <a:picLocks noChangeAspect="1"/>
          </p:cNvPicPr>
          <p:nvPr userDrawn="1"/>
        </p:nvPicPr>
        <p:blipFill>
          <a:blip r:embed="rId2" cstate="print"/>
          <a:stretch>
            <a:fillRect/>
          </a:stretch>
        </p:blipFill>
        <p:spPr>
          <a:xfrm>
            <a:off x="7067034" y="4494997"/>
            <a:ext cx="2041798" cy="562953"/>
          </a:xfrm>
          <a:prstGeom prst="rect">
            <a:avLst/>
          </a:prstGeom>
        </p:spPr>
      </p:pic>
      <p:sp>
        <p:nvSpPr>
          <p:cNvPr id="14" name="Footer Placeholder 4"/>
          <p:cNvSpPr>
            <a:spLocks noGrp="1"/>
          </p:cNvSpPr>
          <p:nvPr>
            <p:ph type="ftr" sz="quarter" idx="3"/>
          </p:nvPr>
        </p:nvSpPr>
        <p:spPr>
          <a:xfrm>
            <a:off x="252415" y="4857155"/>
            <a:ext cx="1505531" cy="92333"/>
          </a:xfrm>
          <a:prstGeom prst="rect">
            <a:avLst/>
          </a:prstGeom>
        </p:spPr>
        <p:txBody>
          <a:bodyPr vert="horz" wrap="square" lIns="0" tIns="0" rIns="0" bIns="0" rtlCol="0" anchor="ctr">
            <a:spAutoFit/>
          </a:bodyPr>
          <a:lstStyle>
            <a:lvl1pPr algn="l">
              <a:defRPr sz="600">
                <a:solidFill>
                  <a:srgbClr val="4F5156"/>
                </a:solidFill>
                <a:latin typeface="Arial"/>
                <a:cs typeface="Arial"/>
              </a:defRPr>
            </a:lvl1pPr>
          </a:lstStyle>
          <a:p>
            <a:r>
              <a:rPr lang="en-US"/>
              <a:t>Confidential Property of Schneider Electric  </a:t>
            </a:r>
          </a:p>
        </p:txBody>
      </p:sp>
      <p:sp>
        <p:nvSpPr>
          <p:cNvPr id="21" name="Espace réservé du texte 20"/>
          <p:cNvSpPr>
            <a:spLocks noGrp="1"/>
          </p:cNvSpPr>
          <p:nvPr>
            <p:ph type="body" sz="quarter" idx="15" hasCustomPrompt="1"/>
          </p:nvPr>
        </p:nvSpPr>
        <p:spPr>
          <a:xfrm>
            <a:off x="0" y="3573629"/>
            <a:ext cx="9144000" cy="761890"/>
          </a:xfrm>
          <a:prstGeom prst="rect">
            <a:avLst/>
          </a:prstGeom>
          <a:solidFill>
            <a:schemeClr val="tx2">
              <a:alpha val="80000"/>
            </a:schemeClr>
          </a:solidFill>
        </p:spPr>
        <p:txBody>
          <a:bodyPr lIns="91437" tIns="45718" rIns="91437" bIns="45718"/>
          <a:lstStyle>
            <a:lvl1pPr marL="178299" indent="-2362">
              <a:buNone/>
              <a:defRPr sz="1200" baseline="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r-FR" err="1"/>
              <a:t>Presented</a:t>
            </a:r>
            <a:r>
              <a:rPr lang="fr-FR"/>
              <a:t> by: </a:t>
            </a:r>
          </a:p>
          <a:p>
            <a:pPr lvl="0"/>
            <a:r>
              <a:rPr lang="fr-FR"/>
              <a:t>Date: </a:t>
            </a:r>
          </a:p>
          <a:p>
            <a:pPr lvl="0"/>
            <a:endParaRPr lang="fr-FR"/>
          </a:p>
          <a:p>
            <a:pPr lvl="0"/>
            <a:endParaRPr lang="fr-FR"/>
          </a:p>
          <a:p>
            <a:pPr lvl="0"/>
            <a:endParaRPr lang="fr-FR"/>
          </a:p>
          <a:p>
            <a:pPr lvl="0"/>
            <a:endParaRPr lang="fr-FR"/>
          </a:p>
          <a:p>
            <a:pPr lvl="0"/>
            <a:endParaRPr lang="fr-FR"/>
          </a:p>
        </p:txBody>
      </p:sp>
      <p:sp>
        <p:nvSpPr>
          <p:cNvPr id="13" name="Rectangle 12"/>
          <p:cNvSpPr/>
          <p:nvPr userDrawn="1"/>
        </p:nvSpPr>
        <p:spPr>
          <a:xfrm>
            <a:off x="0" y="4261502"/>
            <a:ext cx="9144000" cy="20196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lIns="91437" tIns="45718" rIns="91437" bIns="45718" rtlCol="0" anchor="ctr"/>
          <a:lstStyle/>
          <a:p>
            <a:pPr algn="ctr"/>
            <a:endParaRPr lang="en-US"/>
          </a:p>
        </p:txBody>
      </p:sp>
    </p:spTree>
    <p:extLst>
      <p:ext uri="{BB962C8B-B14F-4D97-AF65-F5344CB8AC3E}">
        <p14:creationId xmlns:p14="http://schemas.microsoft.com/office/powerpoint/2010/main" val="34019494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ection Title Gree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0" y="1"/>
            <a:ext cx="9144000" cy="2908710"/>
          </a:xfrm>
          <a:prstGeom prst="rect">
            <a:avLst/>
          </a:prstGeom>
          <a:solidFill>
            <a:schemeClr val="tx2">
              <a:alpha val="80000"/>
            </a:schemeClr>
          </a:solidFill>
        </p:spPr>
        <p:txBody>
          <a:bodyPr lIns="252000" tIns="0" rIns="0" bIns="252000" anchor="b" anchorCtr="0"/>
          <a:lstStyle>
            <a:lvl1pPr algn="l">
              <a:defRPr sz="2400" baseline="0">
                <a:solidFill>
                  <a:srgbClr val="FFFFFF"/>
                </a:solidFill>
              </a:defRPr>
            </a:lvl1pPr>
          </a:lstStyle>
          <a:p>
            <a:r>
              <a:rPr lang="en-US"/>
              <a:t>Click To Edit Section Title</a:t>
            </a:r>
          </a:p>
        </p:txBody>
      </p:sp>
      <p:sp>
        <p:nvSpPr>
          <p:cNvPr id="8" name="Text Placeholder 9"/>
          <p:cNvSpPr>
            <a:spLocks noGrp="1"/>
          </p:cNvSpPr>
          <p:nvPr>
            <p:ph type="body" sz="quarter" idx="11" hasCustomPrompt="1"/>
          </p:nvPr>
        </p:nvSpPr>
        <p:spPr>
          <a:xfrm>
            <a:off x="0" y="2900386"/>
            <a:ext cx="9144000" cy="373063"/>
          </a:xfrm>
          <a:prstGeom prst="rect">
            <a:avLst/>
          </a:prstGeom>
          <a:solidFill>
            <a:schemeClr val="tx2"/>
          </a:solidFill>
        </p:spPr>
        <p:txBody>
          <a:bodyPr lIns="252000" tIns="0" rIns="0" bIns="0" anchor="ctr" anchorCtr="0"/>
          <a:lstStyle>
            <a:lvl1pPr marL="0" indent="0">
              <a:buNone/>
              <a:defRPr sz="1200" baseline="0">
                <a:solidFill>
                  <a:schemeClr val="bg1"/>
                </a:solidFill>
              </a:defRPr>
            </a:lvl1pPr>
          </a:lstStyle>
          <a:p>
            <a:pPr lvl="0"/>
            <a:r>
              <a:rPr lang="en-US"/>
              <a:t>Click To Edit Optional Subtitle</a:t>
            </a:r>
          </a:p>
        </p:txBody>
      </p:sp>
      <p:sp>
        <p:nvSpPr>
          <p:cNvPr id="9"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0"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pic>
        <p:nvPicPr>
          <p:cNvPr id="7" name="Picture 6" descr="schneider_LIO_Life-Green_RGB.png"/>
          <p:cNvPicPr>
            <a:picLocks noChangeAspect="1"/>
          </p:cNvPicPr>
          <p:nvPr userDrawn="1"/>
        </p:nvPicPr>
        <p:blipFill>
          <a:blip r:embed="rId2" cstate="print"/>
          <a:stretch>
            <a:fillRect/>
          </a:stretch>
        </p:blipFill>
        <p:spPr>
          <a:xfrm>
            <a:off x="7067034" y="4494996"/>
            <a:ext cx="2041798" cy="562953"/>
          </a:xfrm>
          <a:prstGeom prst="rect">
            <a:avLst/>
          </a:prstGeom>
        </p:spPr>
      </p:pic>
    </p:spTree>
    <p:extLst>
      <p:ext uri="{BB962C8B-B14F-4D97-AF65-F5344CB8AC3E}">
        <p14:creationId xmlns:p14="http://schemas.microsoft.com/office/powerpoint/2010/main" val="2150674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ection Title w/ Image Option1">
    <p:spTree>
      <p:nvGrpSpPr>
        <p:cNvPr id="1" name=""/>
        <p:cNvGrpSpPr/>
        <p:nvPr/>
      </p:nvGrpSpPr>
      <p:grpSpPr>
        <a:xfrm>
          <a:off x="0" y="0"/>
          <a:ext cx="0" cy="0"/>
          <a:chOff x="0" y="0"/>
          <a:chExt cx="0" cy="0"/>
        </a:xfrm>
      </p:grpSpPr>
      <p:sp>
        <p:nvSpPr>
          <p:cNvPr id="11" name="Picture Placeholder 5"/>
          <p:cNvSpPr>
            <a:spLocks noGrp="1"/>
          </p:cNvSpPr>
          <p:nvPr>
            <p:ph type="pic" sz="quarter" idx="10" hasCustomPrompt="1"/>
          </p:nvPr>
        </p:nvSpPr>
        <p:spPr>
          <a:xfrm>
            <a:off x="0" y="0"/>
            <a:ext cx="9144000" cy="5143500"/>
          </a:xfrm>
          <a:prstGeom prst="rect">
            <a:avLst/>
          </a:prstGeom>
          <a:solidFill>
            <a:srgbClr val="8E8F93">
              <a:alpha val="20000"/>
            </a:srgbClr>
          </a:solidFill>
        </p:spPr>
        <p:txBody>
          <a:bodyPr/>
          <a:lstStyle>
            <a:lvl1pPr marL="0" indent="0">
              <a:buNone/>
              <a:defRPr sz="1050">
                <a:solidFill>
                  <a:schemeClr val="accent2">
                    <a:lumMod val="60000"/>
                    <a:lumOff val="40000"/>
                  </a:schemeClr>
                </a:solidFill>
              </a:defRPr>
            </a:lvl1pPr>
          </a:lstStyle>
          <a:p>
            <a:r>
              <a:rPr lang="en-US"/>
              <a:t>Drag Your Image Here</a:t>
            </a:r>
          </a:p>
        </p:txBody>
      </p:sp>
      <p:sp>
        <p:nvSpPr>
          <p:cNvPr id="5" name="Title 1"/>
          <p:cNvSpPr>
            <a:spLocks noGrp="1"/>
          </p:cNvSpPr>
          <p:nvPr>
            <p:ph type="title" hasCustomPrompt="1"/>
          </p:nvPr>
        </p:nvSpPr>
        <p:spPr>
          <a:xfrm>
            <a:off x="0" y="2041071"/>
            <a:ext cx="9144000" cy="867640"/>
          </a:xfrm>
          <a:prstGeom prst="rect">
            <a:avLst/>
          </a:prstGeom>
          <a:solidFill>
            <a:schemeClr val="tx2">
              <a:alpha val="80000"/>
            </a:schemeClr>
          </a:solidFill>
        </p:spPr>
        <p:txBody>
          <a:bodyPr lIns="252000" tIns="0" rIns="0" bIns="0" anchor="ctr" anchorCtr="0"/>
          <a:lstStyle>
            <a:lvl1pPr algn="l">
              <a:defRPr sz="2400" baseline="0">
                <a:solidFill>
                  <a:srgbClr val="FFFFFF"/>
                </a:solidFill>
              </a:defRPr>
            </a:lvl1pPr>
          </a:lstStyle>
          <a:p>
            <a:r>
              <a:rPr lang="en-US"/>
              <a:t>Click To Edit Section Title</a:t>
            </a:r>
          </a:p>
        </p:txBody>
      </p:sp>
      <p:sp>
        <p:nvSpPr>
          <p:cNvPr id="6" name="Text Placeholder 9"/>
          <p:cNvSpPr>
            <a:spLocks noGrp="1"/>
          </p:cNvSpPr>
          <p:nvPr>
            <p:ph type="body" sz="quarter" idx="11" hasCustomPrompt="1"/>
          </p:nvPr>
        </p:nvSpPr>
        <p:spPr>
          <a:xfrm>
            <a:off x="0" y="2900386"/>
            <a:ext cx="9144000" cy="373063"/>
          </a:xfrm>
          <a:prstGeom prst="rect">
            <a:avLst/>
          </a:prstGeom>
          <a:solidFill>
            <a:schemeClr val="tx2"/>
          </a:solidFill>
        </p:spPr>
        <p:txBody>
          <a:bodyPr lIns="252000" tIns="0" rIns="0" bIns="0" anchor="ctr" anchorCtr="0"/>
          <a:lstStyle>
            <a:lvl1pPr marL="0" indent="0">
              <a:buNone/>
              <a:defRPr sz="1200" baseline="0">
                <a:solidFill>
                  <a:schemeClr val="bg1"/>
                </a:solidFill>
              </a:defRPr>
            </a:lvl1pPr>
          </a:lstStyle>
          <a:p>
            <a:pPr lvl="0"/>
            <a:r>
              <a:rPr lang="en-US"/>
              <a:t>Click To Edit Optional Subtitle</a:t>
            </a:r>
          </a:p>
        </p:txBody>
      </p:sp>
      <p:sp>
        <p:nvSpPr>
          <p:cNvPr id="10"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rgbClr val="FFFFFF"/>
                </a:solidFill>
                <a:latin typeface="Arial"/>
                <a:cs typeface="Arial"/>
              </a:defRPr>
            </a:lvl1pPr>
          </a:lstStyle>
          <a:p>
            <a:r>
              <a:rPr lang="en-US"/>
              <a:t>Page </a:t>
            </a:r>
            <a:fld id="{5A9C12DC-491F-9444-86A2-13AC5C62A2FC}" type="slidenum">
              <a:rPr lang="en-US" smtClean="0"/>
              <a:pPr/>
              <a:t>‹#›</a:t>
            </a:fld>
            <a:endParaRPr lang="en-US"/>
          </a:p>
        </p:txBody>
      </p:sp>
      <p:sp>
        <p:nvSpPr>
          <p:cNvPr id="12"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rgbClr val="FFFFFF"/>
                </a:solidFill>
                <a:latin typeface="Arial"/>
                <a:cs typeface="Arial"/>
              </a:defRPr>
            </a:lvl1pPr>
          </a:lstStyle>
          <a:p>
            <a:r>
              <a:rPr lang="en-US"/>
              <a:t>Confidential Property of Schneider Electric |</a:t>
            </a:r>
          </a:p>
        </p:txBody>
      </p:sp>
      <p:pic>
        <p:nvPicPr>
          <p:cNvPr id="8" name="Picture 7" descr="schneider_LIO_Life-Green_RGB.png"/>
          <p:cNvPicPr>
            <a:picLocks noChangeAspect="1"/>
          </p:cNvPicPr>
          <p:nvPr userDrawn="1"/>
        </p:nvPicPr>
        <p:blipFill>
          <a:blip r:embed="rId2" cstate="print"/>
          <a:stretch>
            <a:fillRect/>
          </a:stretch>
        </p:blipFill>
        <p:spPr>
          <a:xfrm>
            <a:off x="7067034" y="4494996"/>
            <a:ext cx="2041798" cy="562953"/>
          </a:xfrm>
          <a:prstGeom prst="rect">
            <a:avLst/>
          </a:prstGeom>
        </p:spPr>
      </p:pic>
    </p:spTree>
    <p:extLst>
      <p:ext uri="{BB962C8B-B14F-4D97-AF65-F5344CB8AC3E}">
        <p14:creationId xmlns:p14="http://schemas.microsoft.com/office/powerpoint/2010/main" val="69506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Horizontal Section Title">
    <p:spTree>
      <p:nvGrpSpPr>
        <p:cNvPr id="1" name=""/>
        <p:cNvGrpSpPr/>
        <p:nvPr/>
      </p:nvGrpSpPr>
      <p:grpSpPr>
        <a:xfrm>
          <a:off x="0" y="0"/>
          <a:ext cx="0" cy="0"/>
          <a:chOff x="0" y="0"/>
          <a:chExt cx="0" cy="0"/>
        </a:xfrm>
      </p:grpSpPr>
      <p:sp>
        <p:nvSpPr>
          <p:cNvPr id="14" name="Picture Placeholder 5"/>
          <p:cNvSpPr>
            <a:spLocks noGrp="1"/>
          </p:cNvSpPr>
          <p:nvPr>
            <p:ph type="pic" sz="quarter" idx="10" hasCustomPrompt="1"/>
          </p:nvPr>
        </p:nvSpPr>
        <p:spPr>
          <a:xfrm>
            <a:off x="0" y="0"/>
            <a:ext cx="9144000" cy="1981308"/>
          </a:xfrm>
          <a:prstGeom prst="rect">
            <a:avLst/>
          </a:prstGeom>
          <a:solidFill>
            <a:srgbClr val="8E8F93">
              <a:alpha val="20000"/>
            </a:srgbClr>
          </a:solidFill>
        </p:spPr>
        <p:txBody>
          <a:bodyPr/>
          <a:lstStyle>
            <a:lvl1pPr marL="0" indent="0">
              <a:buNone/>
              <a:defRPr sz="1050">
                <a:solidFill>
                  <a:schemeClr val="accent2">
                    <a:lumMod val="60000"/>
                    <a:lumOff val="40000"/>
                  </a:schemeClr>
                </a:solidFill>
              </a:defRPr>
            </a:lvl1pPr>
          </a:lstStyle>
          <a:p>
            <a:r>
              <a:rPr lang="en-US"/>
              <a:t>Drag Your Image Here</a:t>
            </a:r>
          </a:p>
        </p:txBody>
      </p:sp>
      <p:sp>
        <p:nvSpPr>
          <p:cNvPr id="3" name="Title 1"/>
          <p:cNvSpPr>
            <a:spLocks noGrp="1"/>
          </p:cNvSpPr>
          <p:nvPr>
            <p:ph type="title" hasCustomPrompt="1"/>
          </p:nvPr>
        </p:nvSpPr>
        <p:spPr>
          <a:xfrm>
            <a:off x="0" y="1981308"/>
            <a:ext cx="9144000" cy="3162191"/>
          </a:xfrm>
          <a:prstGeom prst="rect">
            <a:avLst/>
          </a:prstGeom>
          <a:solidFill>
            <a:schemeClr val="tx2"/>
          </a:solidFill>
        </p:spPr>
        <p:txBody>
          <a:bodyPr lIns="252000" tIns="252000" rIns="252000" bIns="252000" anchor="t" anchorCtr="0"/>
          <a:lstStyle>
            <a:lvl1pPr algn="l">
              <a:defRPr sz="2400" baseline="0">
                <a:solidFill>
                  <a:srgbClr val="FFFFFF"/>
                </a:solidFill>
              </a:defRPr>
            </a:lvl1pPr>
          </a:lstStyle>
          <a:p>
            <a:r>
              <a:rPr lang="en-US"/>
              <a:t>Click To Edit Section Title</a:t>
            </a:r>
          </a:p>
        </p:txBody>
      </p:sp>
      <p:sp>
        <p:nvSpPr>
          <p:cNvPr id="4" name="Text Placeholder 9"/>
          <p:cNvSpPr>
            <a:spLocks noGrp="1"/>
          </p:cNvSpPr>
          <p:nvPr>
            <p:ph type="body" sz="quarter" idx="11" hasCustomPrompt="1"/>
          </p:nvPr>
        </p:nvSpPr>
        <p:spPr>
          <a:xfrm>
            <a:off x="0" y="1608245"/>
            <a:ext cx="9144000" cy="373063"/>
          </a:xfrm>
          <a:prstGeom prst="rect">
            <a:avLst/>
          </a:prstGeom>
          <a:solidFill>
            <a:schemeClr val="tx2">
              <a:alpha val="80000"/>
            </a:schemeClr>
          </a:solidFill>
        </p:spPr>
        <p:txBody>
          <a:bodyPr lIns="252000" tIns="0" rIns="252000" bIns="0" anchor="ctr" anchorCtr="0"/>
          <a:lstStyle>
            <a:lvl1pPr marL="0" indent="0">
              <a:buNone/>
              <a:defRPr sz="1200" baseline="0">
                <a:solidFill>
                  <a:schemeClr val="bg1"/>
                </a:solidFill>
              </a:defRPr>
            </a:lvl1pPr>
          </a:lstStyle>
          <a:p>
            <a:pPr lvl="0"/>
            <a:r>
              <a:rPr lang="en-US"/>
              <a:t>Click To Edit Optional Subtitle</a:t>
            </a:r>
          </a:p>
        </p:txBody>
      </p:sp>
      <p:sp>
        <p:nvSpPr>
          <p:cNvPr id="12"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rgbClr val="FFFFFF"/>
                </a:solidFill>
                <a:latin typeface="Arial"/>
                <a:cs typeface="Arial"/>
              </a:defRPr>
            </a:lvl1pPr>
          </a:lstStyle>
          <a:p>
            <a:r>
              <a:rPr lang="en-US"/>
              <a:t>Page </a:t>
            </a:r>
            <a:fld id="{5A9C12DC-491F-9444-86A2-13AC5C62A2FC}" type="slidenum">
              <a:rPr lang="en-US" smtClean="0"/>
              <a:pPr/>
              <a:t>‹#›</a:t>
            </a:fld>
            <a:endParaRPr lang="en-US"/>
          </a:p>
        </p:txBody>
      </p:sp>
      <p:sp>
        <p:nvSpPr>
          <p:cNvPr id="13"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rgbClr val="FFFFFF"/>
                </a:solidFill>
                <a:latin typeface="Arial"/>
                <a:cs typeface="Arial"/>
              </a:defRPr>
            </a:lvl1pPr>
          </a:lstStyle>
          <a:p>
            <a:r>
              <a:rPr lang="en-US"/>
              <a:t>Confidential Property of Schneider Electric |</a:t>
            </a:r>
          </a:p>
        </p:txBody>
      </p:sp>
      <p:pic>
        <p:nvPicPr>
          <p:cNvPr id="9" name="Picture 8" descr="schneider_LIO_White_RGB.png"/>
          <p:cNvPicPr>
            <a:picLocks noChangeAspect="1"/>
          </p:cNvPicPr>
          <p:nvPr userDrawn="1"/>
        </p:nvPicPr>
        <p:blipFill>
          <a:blip r:embed="rId2" cstate="print"/>
          <a:stretch>
            <a:fillRect/>
          </a:stretch>
        </p:blipFill>
        <p:spPr>
          <a:xfrm>
            <a:off x="7075053" y="4508525"/>
            <a:ext cx="2018707" cy="556586"/>
          </a:xfrm>
          <a:prstGeom prst="rect">
            <a:avLst/>
          </a:prstGeom>
        </p:spPr>
      </p:pic>
    </p:spTree>
    <p:extLst>
      <p:ext uri="{BB962C8B-B14F-4D97-AF65-F5344CB8AC3E}">
        <p14:creationId xmlns:p14="http://schemas.microsoft.com/office/powerpoint/2010/main" val="29458371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ection Title w/ Green_Image  ">
    <p:spTree>
      <p:nvGrpSpPr>
        <p:cNvPr id="1" name=""/>
        <p:cNvGrpSpPr/>
        <p:nvPr/>
      </p:nvGrpSpPr>
      <p:grpSpPr>
        <a:xfrm>
          <a:off x="0" y="0"/>
          <a:ext cx="0" cy="0"/>
          <a:chOff x="0" y="0"/>
          <a:chExt cx="0" cy="0"/>
        </a:xfrm>
      </p:grpSpPr>
      <p:sp>
        <p:nvSpPr>
          <p:cNvPr id="14" name="Content Placeholder 12"/>
          <p:cNvSpPr>
            <a:spLocks noGrp="1"/>
          </p:cNvSpPr>
          <p:nvPr>
            <p:ph sz="quarter" idx="12" hasCustomPrompt="1"/>
          </p:nvPr>
        </p:nvSpPr>
        <p:spPr>
          <a:xfrm>
            <a:off x="4565650" y="-2"/>
            <a:ext cx="4578351" cy="5143499"/>
          </a:xfrm>
          <a:prstGeom prst="rect">
            <a:avLst/>
          </a:prstGeom>
          <a:solidFill>
            <a:schemeClr val="accent2">
              <a:alpha val="20000"/>
            </a:schemeClr>
          </a:solidFill>
        </p:spPr>
        <p:txBody>
          <a:bodyPr vert="horz" lIns="252000" tIns="252000" rIns="252000" bIns="252000"/>
          <a:lstStyle>
            <a:lvl1pPr marL="0" indent="0">
              <a:buNone/>
              <a:defRPr sz="1050">
                <a:solidFill>
                  <a:schemeClr val="accent2">
                    <a:lumMod val="60000"/>
                    <a:lumOff val="40000"/>
                  </a:schemeClr>
                </a:solidFill>
              </a:defRPr>
            </a:lvl1pPr>
            <a:lvl2pPr marL="442913" indent="-265113">
              <a:buFont typeface="Arial"/>
              <a:buChar char="•"/>
              <a:defRPr sz="1800">
                <a:solidFill>
                  <a:schemeClr val="accent1"/>
                </a:solidFill>
              </a:defRPr>
            </a:lvl2pPr>
            <a:lvl3pPr marL="708025" indent="-228600">
              <a:buFont typeface="Lucida Grande"/>
              <a:buChar char="–"/>
              <a:defRPr sz="1600">
                <a:solidFill>
                  <a:schemeClr val="accent1"/>
                </a:solidFill>
              </a:defRPr>
            </a:lvl3pPr>
            <a:lvl4pPr marL="976313" indent="-228600">
              <a:buFont typeface="Lucida Grande"/>
              <a:buChar char="–"/>
              <a:defRPr sz="1400">
                <a:solidFill>
                  <a:schemeClr val="accent1"/>
                </a:solidFill>
              </a:defRPr>
            </a:lvl4pPr>
            <a:lvl5pPr marL="1258888" indent="-231775" defTabSz="314325">
              <a:buFont typeface="Lucida Grande"/>
              <a:buChar char="–"/>
              <a:defRPr sz="1400">
                <a:solidFill>
                  <a:schemeClr val="accent1"/>
                </a:solidFill>
              </a:defRPr>
            </a:lvl5pPr>
          </a:lstStyle>
          <a:p>
            <a:pPr lvl="0"/>
            <a:r>
              <a:rPr lang="en-US"/>
              <a:t>Insert Your Content Here</a:t>
            </a:r>
          </a:p>
        </p:txBody>
      </p:sp>
      <p:sp>
        <p:nvSpPr>
          <p:cNvPr id="15" name="Rectangle 14"/>
          <p:cNvSpPr/>
          <p:nvPr userDrawn="1"/>
        </p:nvSpPr>
        <p:spPr>
          <a:xfrm rot="5400000">
            <a:off x="-310762" y="267086"/>
            <a:ext cx="5143498" cy="46093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Content Placeholder 12"/>
          <p:cNvSpPr>
            <a:spLocks noGrp="1"/>
          </p:cNvSpPr>
          <p:nvPr>
            <p:ph sz="quarter" idx="11"/>
          </p:nvPr>
        </p:nvSpPr>
        <p:spPr>
          <a:xfrm>
            <a:off x="-31899" y="-2"/>
            <a:ext cx="4881491" cy="5143502"/>
          </a:xfrm>
          <a:prstGeom prst="rect">
            <a:avLst/>
          </a:prstGeom>
          <a:solidFill>
            <a:schemeClr val="tx2">
              <a:alpha val="80000"/>
            </a:schemeClr>
          </a:solidFill>
        </p:spPr>
        <p:txBody>
          <a:bodyPr vert="horz" lIns="252000" tIns="252000" rIns="252000" bIns="252000"/>
          <a:lstStyle>
            <a:lvl1pPr marL="0" indent="0">
              <a:buNone/>
              <a:defRPr sz="2400">
                <a:solidFill>
                  <a:schemeClr val="bg1"/>
                </a:solidFill>
              </a:defRPr>
            </a:lvl1pPr>
            <a:lvl2pPr marL="442913" indent="-265113">
              <a:buFont typeface="Arial"/>
              <a:buChar char="•"/>
              <a:defRPr sz="2000">
                <a:solidFill>
                  <a:schemeClr val="bg1"/>
                </a:solidFill>
              </a:defRPr>
            </a:lvl2pPr>
            <a:lvl3pPr marL="708025" indent="-228600">
              <a:buFont typeface="Lucida Grande"/>
              <a:buChar char="–"/>
              <a:defRPr sz="1800">
                <a:solidFill>
                  <a:schemeClr val="bg1"/>
                </a:solidFill>
              </a:defRPr>
            </a:lvl3pPr>
            <a:lvl4pPr marL="976313" indent="-228600">
              <a:buFont typeface="Lucida Grande"/>
              <a:buChar char="–"/>
              <a:defRPr sz="1600">
                <a:solidFill>
                  <a:schemeClr val="bg1"/>
                </a:solidFill>
              </a:defRPr>
            </a:lvl4pPr>
            <a:lvl5pPr marL="1258888" indent="-231775" defTabSz="314325">
              <a:buFont typeface="Lucida Grande"/>
              <a:buChar char="–"/>
              <a:defRPr sz="16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rgbClr val="FFFFFF"/>
                </a:solidFill>
                <a:latin typeface="Arial"/>
                <a:cs typeface="Arial"/>
              </a:defRPr>
            </a:lvl1pPr>
          </a:lstStyle>
          <a:p>
            <a:r>
              <a:rPr lang="en-US"/>
              <a:t>Page </a:t>
            </a:r>
            <a:fld id="{5A9C12DC-491F-9444-86A2-13AC5C62A2FC}" type="slidenum">
              <a:rPr lang="en-US" smtClean="0"/>
              <a:pPr/>
              <a:t>‹#›</a:t>
            </a:fld>
            <a:endParaRPr lang="en-US"/>
          </a:p>
        </p:txBody>
      </p:sp>
      <p:sp>
        <p:nvSpPr>
          <p:cNvPr id="8"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rgbClr val="FFFFFF"/>
                </a:solidFill>
                <a:latin typeface="Arial"/>
                <a:cs typeface="Arial"/>
              </a:defRPr>
            </a:lvl1pPr>
          </a:lstStyle>
          <a:p>
            <a:r>
              <a:rPr lang="en-US"/>
              <a:t>Confidential Property of Schneider Electric |</a:t>
            </a:r>
          </a:p>
        </p:txBody>
      </p:sp>
      <p:pic>
        <p:nvPicPr>
          <p:cNvPr id="9" name="Picture 8" descr="schneider_LIO_Life-Green_RGB.png"/>
          <p:cNvPicPr>
            <a:picLocks noChangeAspect="1"/>
          </p:cNvPicPr>
          <p:nvPr userDrawn="1"/>
        </p:nvPicPr>
        <p:blipFill>
          <a:blip r:embed="rId2" cstate="print"/>
          <a:stretch>
            <a:fillRect/>
          </a:stretch>
        </p:blipFill>
        <p:spPr>
          <a:xfrm>
            <a:off x="7067034" y="4494996"/>
            <a:ext cx="2041798" cy="562953"/>
          </a:xfrm>
          <a:prstGeom prst="rect">
            <a:avLst/>
          </a:prstGeom>
        </p:spPr>
      </p:pic>
    </p:spTree>
    <p:extLst>
      <p:ext uri="{BB962C8B-B14F-4D97-AF65-F5344CB8AC3E}">
        <p14:creationId xmlns:p14="http://schemas.microsoft.com/office/powerpoint/2010/main" val="1989434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column">
    <p:spTree>
      <p:nvGrpSpPr>
        <p:cNvPr id="1" name=""/>
        <p:cNvGrpSpPr/>
        <p:nvPr/>
      </p:nvGrpSpPr>
      <p:grpSpPr>
        <a:xfrm>
          <a:off x="0" y="0"/>
          <a:ext cx="0" cy="0"/>
          <a:chOff x="0" y="0"/>
          <a:chExt cx="0" cy="0"/>
        </a:xfrm>
      </p:grpSpPr>
      <p:sp>
        <p:nvSpPr>
          <p:cNvPr id="17" name="Title 1"/>
          <p:cNvSpPr>
            <a:spLocks noGrp="1"/>
          </p:cNvSpPr>
          <p:nvPr>
            <p:ph type="title" hasCustomPrompt="1"/>
          </p:nvPr>
        </p:nvSpPr>
        <p:spPr>
          <a:xfrm>
            <a:off x="258056" y="230188"/>
            <a:ext cx="8633531" cy="307777"/>
          </a:xfrm>
        </p:spPr>
        <p:txBody>
          <a:bodyPr>
            <a:spAutoFit/>
          </a:bodyPr>
          <a:lstStyle>
            <a:lvl1pPr>
              <a:defRPr sz="2000"/>
            </a:lvl1pPr>
          </a:lstStyle>
          <a:p>
            <a:r>
              <a:rPr lang="en-US"/>
              <a:t>Click To Edit Master Title Style</a:t>
            </a:r>
          </a:p>
        </p:txBody>
      </p:sp>
      <p:sp>
        <p:nvSpPr>
          <p:cNvPr id="20" name="Text Placeholder 11"/>
          <p:cNvSpPr>
            <a:spLocks noGrp="1"/>
          </p:cNvSpPr>
          <p:nvPr>
            <p:ph type="body" sz="quarter" idx="13" hasCustomPrompt="1"/>
          </p:nvPr>
        </p:nvSpPr>
        <p:spPr>
          <a:xfrm>
            <a:off x="252413" y="4066302"/>
            <a:ext cx="5580061"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23" name="Text Placeholder 2"/>
          <p:cNvSpPr>
            <a:spLocks noGrp="1"/>
          </p:cNvSpPr>
          <p:nvPr>
            <p:ph type="body" idx="15" hasCustomPrompt="1"/>
          </p:nvPr>
        </p:nvSpPr>
        <p:spPr>
          <a:xfrm>
            <a:off x="258055" y="604935"/>
            <a:ext cx="8633531" cy="169277"/>
          </a:xfrm>
          <a:prstGeom prst="rect">
            <a:avLst/>
          </a:prstGeom>
        </p:spPr>
        <p:txBody>
          <a:bodyPr lIns="0" tIns="0" rIns="0" bIns="0" anchor="t">
            <a:spAutoFit/>
          </a:bodyPr>
          <a:lstStyle>
            <a:lvl1pPr marL="0" indent="0">
              <a:spcBef>
                <a:spcPts val="0"/>
              </a:spcBef>
              <a:spcAft>
                <a:spcPts val="0"/>
              </a:spcAft>
              <a:buNone/>
              <a:defRPr sz="1100" b="0"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quarter" idx="17"/>
          </p:nvPr>
        </p:nvSpPr>
        <p:spPr>
          <a:xfrm>
            <a:off x="252412" y="1203326"/>
            <a:ext cx="5580062" cy="1405513"/>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0"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Tree>
    <p:extLst>
      <p:ext uri="{BB962C8B-B14F-4D97-AF65-F5344CB8AC3E}">
        <p14:creationId xmlns:p14="http://schemas.microsoft.com/office/powerpoint/2010/main" val="175588035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5" name="Rectangle 14"/>
          <p:cNvSpPr/>
          <p:nvPr userDrawn="1"/>
        </p:nvSpPr>
        <p:spPr>
          <a:xfrm rot="5400000">
            <a:off x="-310762" y="267086"/>
            <a:ext cx="5143498" cy="46093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Content Placeholder 12"/>
          <p:cNvSpPr>
            <a:spLocks noGrp="1"/>
          </p:cNvSpPr>
          <p:nvPr>
            <p:ph sz="quarter" idx="11" hasCustomPrompt="1"/>
          </p:nvPr>
        </p:nvSpPr>
        <p:spPr>
          <a:xfrm>
            <a:off x="-31899" y="-2"/>
            <a:ext cx="4881491" cy="5143502"/>
          </a:xfrm>
          <a:prstGeom prst="rect">
            <a:avLst/>
          </a:prstGeom>
          <a:solidFill>
            <a:schemeClr val="tx2">
              <a:alpha val="80000"/>
            </a:schemeClr>
          </a:solidFill>
        </p:spPr>
        <p:txBody>
          <a:bodyPr vert="horz" lIns="252000" tIns="252000" rIns="252000" bIns="252000"/>
          <a:lstStyle>
            <a:lvl1pPr marL="0" indent="0">
              <a:buNone/>
              <a:defRPr sz="2400" baseline="0">
                <a:solidFill>
                  <a:schemeClr val="bg1"/>
                </a:solidFill>
              </a:defRPr>
            </a:lvl1pPr>
            <a:lvl2pPr marL="442913" indent="-265113">
              <a:buFont typeface="Arial"/>
              <a:buChar char="•"/>
              <a:defRPr sz="2000">
                <a:solidFill>
                  <a:schemeClr val="bg1"/>
                </a:solidFill>
              </a:defRPr>
            </a:lvl2pPr>
            <a:lvl3pPr marL="708025" indent="-228600">
              <a:buFont typeface="Lucida Grande"/>
              <a:buChar char="–"/>
              <a:defRPr sz="1800">
                <a:solidFill>
                  <a:schemeClr val="bg1"/>
                </a:solidFill>
              </a:defRPr>
            </a:lvl3pPr>
            <a:lvl4pPr marL="976313" indent="-228600">
              <a:buFont typeface="Lucida Grande"/>
              <a:buChar char="–"/>
              <a:defRPr sz="1600">
                <a:solidFill>
                  <a:schemeClr val="bg1"/>
                </a:solidFill>
              </a:defRPr>
            </a:lvl4pPr>
            <a:lvl5pPr marL="1258888" indent="-231775" defTabSz="314325">
              <a:buFont typeface="Lucida Grande"/>
              <a:buChar char="–"/>
              <a:defRPr sz="1600">
                <a:solidFill>
                  <a:schemeClr val="bg1"/>
                </a:solidFill>
              </a:defRPr>
            </a:lvl5pPr>
          </a:lstStyle>
          <a:p>
            <a:pPr lvl="0"/>
            <a:r>
              <a:rPr lang="en-US"/>
              <a:t>Agenda (edit text)</a:t>
            </a:r>
          </a:p>
        </p:txBody>
      </p:sp>
      <p:sp>
        <p:nvSpPr>
          <p:cNvPr id="6"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rgbClr val="FFFFFF"/>
                </a:solidFill>
                <a:latin typeface="Arial"/>
                <a:cs typeface="Arial"/>
              </a:defRPr>
            </a:lvl1pPr>
          </a:lstStyle>
          <a:p>
            <a:r>
              <a:rPr lang="en-US"/>
              <a:t>Page </a:t>
            </a:r>
            <a:fld id="{5A9C12DC-491F-9444-86A2-13AC5C62A2FC}" type="slidenum">
              <a:rPr lang="en-US" smtClean="0"/>
              <a:pPr/>
              <a:t>‹#›</a:t>
            </a:fld>
            <a:endParaRPr lang="en-US"/>
          </a:p>
        </p:txBody>
      </p:sp>
      <p:sp>
        <p:nvSpPr>
          <p:cNvPr id="8"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rgbClr val="FFFFFF"/>
                </a:solidFill>
                <a:latin typeface="Arial"/>
                <a:cs typeface="Arial"/>
              </a:defRPr>
            </a:lvl1pPr>
          </a:lstStyle>
          <a:p>
            <a:r>
              <a:rPr lang="en-US"/>
              <a:t>Confidential Property of Schneider Electric |</a:t>
            </a:r>
          </a:p>
        </p:txBody>
      </p:sp>
      <p:pic>
        <p:nvPicPr>
          <p:cNvPr id="9" name="Picture 8" descr="schneider_LIO_Life-Green_RGB.png"/>
          <p:cNvPicPr>
            <a:picLocks noChangeAspect="1"/>
          </p:cNvPicPr>
          <p:nvPr userDrawn="1"/>
        </p:nvPicPr>
        <p:blipFill>
          <a:blip r:embed="rId2" cstate="print"/>
          <a:stretch>
            <a:fillRect/>
          </a:stretch>
        </p:blipFill>
        <p:spPr>
          <a:xfrm>
            <a:off x="7067034" y="4494996"/>
            <a:ext cx="2041798" cy="562953"/>
          </a:xfrm>
          <a:prstGeom prst="rect">
            <a:avLst/>
          </a:prstGeom>
        </p:spPr>
      </p:pic>
      <p:sp>
        <p:nvSpPr>
          <p:cNvPr id="10" name="Rechteck 7"/>
          <p:cNvSpPr/>
          <p:nvPr userDrawn="1"/>
        </p:nvSpPr>
        <p:spPr>
          <a:xfrm>
            <a:off x="5032059" y="274283"/>
            <a:ext cx="457200" cy="457200"/>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normAutofit/>
          </a:bodyPr>
          <a:lstStyle/>
          <a:p>
            <a:pPr algn="ctr"/>
            <a:endParaRPr lang="en-US" sz="1300" b="1">
              <a:solidFill>
                <a:schemeClr val="accent1"/>
              </a:solidFill>
              <a:latin typeface="+mn-lt"/>
              <a:ea typeface="Arial Unicode MS" pitchFamily="34" charset="-128"/>
              <a:cs typeface="Arial" pitchFamily="34" charset="0"/>
            </a:endParaRPr>
          </a:p>
        </p:txBody>
      </p:sp>
      <p:sp>
        <p:nvSpPr>
          <p:cNvPr id="11" name="Rechteck 8"/>
          <p:cNvSpPr/>
          <p:nvPr userDrawn="1"/>
        </p:nvSpPr>
        <p:spPr>
          <a:xfrm>
            <a:off x="5616268" y="274288"/>
            <a:ext cx="3200400" cy="457200"/>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lstStyle/>
          <a:p>
            <a:endParaRPr lang="en-US" sz="1300" b="1">
              <a:solidFill>
                <a:schemeClr val="accent1"/>
              </a:solidFill>
              <a:latin typeface="+mn-lt"/>
              <a:cs typeface="Arial" pitchFamily="34" charset="0"/>
            </a:endParaRPr>
          </a:p>
        </p:txBody>
      </p:sp>
      <p:sp>
        <p:nvSpPr>
          <p:cNvPr id="12" name="Rechteck 10"/>
          <p:cNvSpPr/>
          <p:nvPr userDrawn="1"/>
        </p:nvSpPr>
        <p:spPr>
          <a:xfrm>
            <a:off x="5028791" y="785845"/>
            <a:ext cx="457200" cy="457200"/>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normAutofit/>
          </a:bodyPr>
          <a:lstStyle/>
          <a:p>
            <a:pPr algn="ctr"/>
            <a:endParaRPr lang="en-US" sz="1300" b="1">
              <a:solidFill>
                <a:srgbClr val="626469"/>
              </a:solidFill>
              <a:latin typeface="+mn-lt"/>
              <a:ea typeface="Arial Unicode MS" pitchFamily="34" charset="-128"/>
              <a:cs typeface="Arial" pitchFamily="34" charset="0"/>
            </a:endParaRPr>
          </a:p>
        </p:txBody>
      </p:sp>
      <p:sp>
        <p:nvSpPr>
          <p:cNvPr id="13" name="Rechteck 11"/>
          <p:cNvSpPr/>
          <p:nvPr userDrawn="1"/>
        </p:nvSpPr>
        <p:spPr>
          <a:xfrm>
            <a:off x="5624172" y="786836"/>
            <a:ext cx="3200400" cy="457200"/>
          </a:xfrm>
          <a:prstGeom prst="rect">
            <a:avLst/>
          </a:prstGeom>
          <a:solidFill>
            <a:srgbClr val="F7F7F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lstStyle/>
          <a:p>
            <a:pPr>
              <a:tabLst>
                <a:tab pos="358510" algn="l"/>
              </a:tabLst>
            </a:pPr>
            <a:endParaRPr lang="en-US" sz="1300" b="1">
              <a:solidFill>
                <a:schemeClr val="accent1"/>
              </a:solidFill>
              <a:latin typeface="+mn-lt"/>
              <a:cs typeface="Arial" pitchFamily="34" charset="0"/>
            </a:endParaRPr>
          </a:p>
        </p:txBody>
      </p:sp>
      <p:sp>
        <p:nvSpPr>
          <p:cNvPr id="31" name="Rechteck 10"/>
          <p:cNvSpPr/>
          <p:nvPr userDrawn="1"/>
        </p:nvSpPr>
        <p:spPr>
          <a:xfrm>
            <a:off x="5028791" y="1300195"/>
            <a:ext cx="457200" cy="457200"/>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normAutofit/>
          </a:bodyPr>
          <a:lstStyle/>
          <a:p>
            <a:pPr algn="ctr"/>
            <a:endParaRPr lang="en-US" sz="1300" b="1">
              <a:solidFill>
                <a:srgbClr val="626469"/>
              </a:solidFill>
              <a:latin typeface="+mn-lt"/>
              <a:ea typeface="Arial Unicode MS" pitchFamily="34" charset="-128"/>
              <a:cs typeface="Arial" pitchFamily="34" charset="0"/>
            </a:endParaRPr>
          </a:p>
        </p:txBody>
      </p:sp>
      <p:sp>
        <p:nvSpPr>
          <p:cNvPr id="32" name="Rechteck 11"/>
          <p:cNvSpPr/>
          <p:nvPr userDrawn="1"/>
        </p:nvSpPr>
        <p:spPr>
          <a:xfrm>
            <a:off x="5624172" y="1301186"/>
            <a:ext cx="3200400" cy="457200"/>
          </a:xfrm>
          <a:prstGeom prst="rect">
            <a:avLst/>
          </a:prstGeom>
          <a:solidFill>
            <a:srgbClr val="F7F7F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lstStyle/>
          <a:p>
            <a:pPr>
              <a:tabLst>
                <a:tab pos="358510" algn="l"/>
              </a:tabLst>
            </a:pPr>
            <a:endParaRPr lang="en-US" sz="1300" b="1">
              <a:solidFill>
                <a:schemeClr val="accent1"/>
              </a:solidFill>
              <a:latin typeface="+mn-lt"/>
              <a:cs typeface="Arial" pitchFamily="34" charset="0"/>
            </a:endParaRPr>
          </a:p>
        </p:txBody>
      </p:sp>
      <p:sp>
        <p:nvSpPr>
          <p:cNvPr id="45" name="Rechteck 10"/>
          <p:cNvSpPr/>
          <p:nvPr userDrawn="1"/>
        </p:nvSpPr>
        <p:spPr>
          <a:xfrm>
            <a:off x="5028791" y="1814545"/>
            <a:ext cx="457200" cy="457200"/>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normAutofit/>
          </a:bodyPr>
          <a:lstStyle/>
          <a:p>
            <a:pPr algn="ctr"/>
            <a:endParaRPr lang="en-US" sz="1300" b="1">
              <a:solidFill>
                <a:srgbClr val="626469"/>
              </a:solidFill>
              <a:latin typeface="+mn-lt"/>
              <a:ea typeface="Arial Unicode MS" pitchFamily="34" charset="-128"/>
              <a:cs typeface="Arial" pitchFamily="34" charset="0"/>
            </a:endParaRPr>
          </a:p>
        </p:txBody>
      </p:sp>
      <p:sp>
        <p:nvSpPr>
          <p:cNvPr id="46" name="Rechteck 11"/>
          <p:cNvSpPr/>
          <p:nvPr userDrawn="1"/>
        </p:nvSpPr>
        <p:spPr>
          <a:xfrm>
            <a:off x="5624172" y="1815536"/>
            <a:ext cx="3200400" cy="457200"/>
          </a:xfrm>
          <a:prstGeom prst="rect">
            <a:avLst/>
          </a:prstGeom>
          <a:solidFill>
            <a:srgbClr val="F7F7F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lstStyle/>
          <a:p>
            <a:pPr>
              <a:tabLst>
                <a:tab pos="358510" algn="l"/>
              </a:tabLst>
            </a:pPr>
            <a:endParaRPr lang="en-US" sz="1300" b="1">
              <a:solidFill>
                <a:schemeClr val="accent1"/>
              </a:solidFill>
              <a:latin typeface="+mn-lt"/>
              <a:cs typeface="Arial" pitchFamily="34" charset="0"/>
            </a:endParaRPr>
          </a:p>
        </p:txBody>
      </p:sp>
      <p:sp>
        <p:nvSpPr>
          <p:cNvPr id="47" name="Rechteck 10"/>
          <p:cNvSpPr/>
          <p:nvPr userDrawn="1"/>
        </p:nvSpPr>
        <p:spPr>
          <a:xfrm>
            <a:off x="5028791" y="2328895"/>
            <a:ext cx="457200" cy="457200"/>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normAutofit/>
          </a:bodyPr>
          <a:lstStyle/>
          <a:p>
            <a:pPr algn="ctr"/>
            <a:endParaRPr lang="en-US" sz="1300" b="1">
              <a:solidFill>
                <a:srgbClr val="626469"/>
              </a:solidFill>
              <a:latin typeface="+mn-lt"/>
              <a:ea typeface="Arial Unicode MS" pitchFamily="34" charset="-128"/>
              <a:cs typeface="Arial" pitchFamily="34" charset="0"/>
            </a:endParaRPr>
          </a:p>
        </p:txBody>
      </p:sp>
      <p:sp>
        <p:nvSpPr>
          <p:cNvPr id="48" name="Rechteck 11"/>
          <p:cNvSpPr/>
          <p:nvPr userDrawn="1"/>
        </p:nvSpPr>
        <p:spPr>
          <a:xfrm>
            <a:off x="5624172" y="2329886"/>
            <a:ext cx="3200400" cy="457200"/>
          </a:xfrm>
          <a:prstGeom prst="rect">
            <a:avLst/>
          </a:prstGeom>
          <a:solidFill>
            <a:srgbClr val="F7F7F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lstStyle/>
          <a:p>
            <a:pPr>
              <a:tabLst>
                <a:tab pos="358510" algn="l"/>
              </a:tabLst>
            </a:pPr>
            <a:endParaRPr lang="en-US" sz="1300" b="1">
              <a:solidFill>
                <a:schemeClr val="accent1"/>
              </a:solidFill>
              <a:latin typeface="+mn-lt"/>
              <a:cs typeface="Arial" pitchFamily="34" charset="0"/>
            </a:endParaRPr>
          </a:p>
        </p:txBody>
      </p:sp>
      <p:sp>
        <p:nvSpPr>
          <p:cNvPr id="49" name="Rechteck 10"/>
          <p:cNvSpPr/>
          <p:nvPr userDrawn="1"/>
        </p:nvSpPr>
        <p:spPr>
          <a:xfrm>
            <a:off x="5028791" y="2862295"/>
            <a:ext cx="457200" cy="457200"/>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normAutofit/>
          </a:bodyPr>
          <a:lstStyle/>
          <a:p>
            <a:pPr algn="ctr"/>
            <a:endParaRPr lang="en-US" sz="1300" b="1">
              <a:solidFill>
                <a:srgbClr val="626469"/>
              </a:solidFill>
              <a:latin typeface="+mn-lt"/>
              <a:ea typeface="Arial Unicode MS" pitchFamily="34" charset="-128"/>
              <a:cs typeface="Arial" pitchFamily="34" charset="0"/>
            </a:endParaRPr>
          </a:p>
        </p:txBody>
      </p:sp>
      <p:sp>
        <p:nvSpPr>
          <p:cNvPr id="50" name="Rechteck 11"/>
          <p:cNvSpPr/>
          <p:nvPr userDrawn="1"/>
        </p:nvSpPr>
        <p:spPr>
          <a:xfrm>
            <a:off x="5624172" y="2863286"/>
            <a:ext cx="3200400" cy="457200"/>
          </a:xfrm>
          <a:prstGeom prst="rect">
            <a:avLst/>
          </a:prstGeom>
          <a:solidFill>
            <a:srgbClr val="F7F7F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lstStyle/>
          <a:p>
            <a:pPr>
              <a:tabLst>
                <a:tab pos="358510" algn="l"/>
              </a:tabLst>
            </a:pPr>
            <a:endParaRPr lang="en-US" sz="1300" b="1">
              <a:solidFill>
                <a:schemeClr val="accent1"/>
              </a:solidFill>
              <a:latin typeface="+mn-lt"/>
              <a:cs typeface="Arial" pitchFamily="34" charset="0"/>
            </a:endParaRPr>
          </a:p>
        </p:txBody>
      </p:sp>
      <p:sp>
        <p:nvSpPr>
          <p:cNvPr id="51" name="Rechteck 10"/>
          <p:cNvSpPr/>
          <p:nvPr userDrawn="1"/>
        </p:nvSpPr>
        <p:spPr>
          <a:xfrm>
            <a:off x="5028791" y="3395695"/>
            <a:ext cx="457200" cy="457200"/>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normAutofit/>
          </a:bodyPr>
          <a:lstStyle/>
          <a:p>
            <a:pPr algn="ctr"/>
            <a:endParaRPr lang="en-US" sz="1300" b="1">
              <a:solidFill>
                <a:srgbClr val="626469"/>
              </a:solidFill>
              <a:latin typeface="+mn-lt"/>
              <a:ea typeface="Arial Unicode MS" pitchFamily="34" charset="-128"/>
              <a:cs typeface="Arial" pitchFamily="34" charset="0"/>
            </a:endParaRPr>
          </a:p>
        </p:txBody>
      </p:sp>
      <p:sp>
        <p:nvSpPr>
          <p:cNvPr id="52" name="Rechteck 11"/>
          <p:cNvSpPr/>
          <p:nvPr userDrawn="1"/>
        </p:nvSpPr>
        <p:spPr>
          <a:xfrm>
            <a:off x="5624172" y="3396686"/>
            <a:ext cx="3200400" cy="457200"/>
          </a:xfrm>
          <a:prstGeom prst="rect">
            <a:avLst/>
          </a:prstGeom>
          <a:solidFill>
            <a:srgbClr val="F7F7F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lstStyle/>
          <a:p>
            <a:pPr>
              <a:tabLst>
                <a:tab pos="358510" algn="l"/>
              </a:tabLst>
            </a:pPr>
            <a:endParaRPr lang="en-US" sz="1300" b="1">
              <a:solidFill>
                <a:schemeClr val="accent1"/>
              </a:solidFill>
              <a:latin typeface="+mn-lt"/>
              <a:cs typeface="Arial" pitchFamily="34" charset="0"/>
            </a:endParaRPr>
          </a:p>
        </p:txBody>
      </p:sp>
      <p:sp>
        <p:nvSpPr>
          <p:cNvPr id="55" name="Rechteck 10"/>
          <p:cNvSpPr/>
          <p:nvPr userDrawn="1"/>
        </p:nvSpPr>
        <p:spPr>
          <a:xfrm>
            <a:off x="5028791" y="3919570"/>
            <a:ext cx="457200" cy="457200"/>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normAutofit/>
          </a:bodyPr>
          <a:lstStyle/>
          <a:p>
            <a:pPr algn="ctr"/>
            <a:endParaRPr lang="en-US" sz="1300" b="1">
              <a:solidFill>
                <a:srgbClr val="626469"/>
              </a:solidFill>
              <a:latin typeface="+mn-lt"/>
              <a:ea typeface="Arial Unicode MS" pitchFamily="34" charset="-128"/>
              <a:cs typeface="Arial" pitchFamily="34" charset="0"/>
            </a:endParaRPr>
          </a:p>
        </p:txBody>
      </p:sp>
      <p:sp>
        <p:nvSpPr>
          <p:cNvPr id="56" name="Rechteck 11"/>
          <p:cNvSpPr/>
          <p:nvPr userDrawn="1"/>
        </p:nvSpPr>
        <p:spPr>
          <a:xfrm>
            <a:off x="5624172" y="3920561"/>
            <a:ext cx="3200400" cy="457200"/>
          </a:xfrm>
          <a:prstGeom prst="rect">
            <a:avLst/>
          </a:prstGeom>
          <a:solidFill>
            <a:srgbClr val="F7F7F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2200" tIns="46101" rIns="92200" bIns="46101" rtlCol="0" anchor="ctr"/>
          <a:lstStyle/>
          <a:p>
            <a:pPr>
              <a:tabLst>
                <a:tab pos="358510" algn="l"/>
              </a:tabLst>
            </a:pPr>
            <a:endParaRPr lang="en-US" sz="1300" b="1">
              <a:solidFill>
                <a:schemeClr val="accent1"/>
              </a:solidFill>
              <a:latin typeface="+mn-lt"/>
              <a:cs typeface="Arial" pitchFamily="34" charset="0"/>
            </a:endParaRPr>
          </a:p>
        </p:txBody>
      </p:sp>
      <p:sp>
        <p:nvSpPr>
          <p:cNvPr id="24" name="Text Placeholder 4"/>
          <p:cNvSpPr>
            <a:spLocks noGrp="1"/>
          </p:cNvSpPr>
          <p:nvPr userDrawn="1">
            <p:ph type="body" sz="quarter" idx="13" hasCustomPrompt="1"/>
          </p:nvPr>
        </p:nvSpPr>
        <p:spPr>
          <a:xfrm>
            <a:off x="5004100" y="382137"/>
            <a:ext cx="509596" cy="210641"/>
          </a:xfrm>
          <a:prstGeom prst="rect">
            <a:avLst/>
          </a:prstGeom>
        </p:spPr>
        <p:txBody>
          <a:bodyPr anchor="ctr"/>
          <a:lstStyle>
            <a:lvl1pPr algn="ctr">
              <a:buNone/>
              <a:defRPr sz="1300" b="1">
                <a:solidFill>
                  <a:schemeClr val="accent1"/>
                </a:solidFill>
              </a:defRPr>
            </a:lvl1pPr>
          </a:lstStyle>
          <a:p>
            <a:r>
              <a:rPr lang="en-US"/>
              <a:t>1</a:t>
            </a:r>
          </a:p>
        </p:txBody>
      </p:sp>
      <p:sp>
        <p:nvSpPr>
          <p:cNvPr id="23" name="Text Placeholder 4"/>
          <p:cNvSpPr>
            <a:spLocks noGrp="1"/>
          </p:cNvSpPr>
          <p:nvPr userDrawn="1">
            <p:ph type="body" sz="quarter" idx="12" hasCustomPrompt="1"/>
          </p:nvPr>
        </p:nvSpPr>
        <p:spPr>
          <a:xfrm>
            <a:off x="5629632" y="395785"/>
            <a:ext cx="3145878" cy="208365"/>
          </a:xfrm>
          <a:prstGeom prst="rect">
            <a:avLst/>
          </a:prstGeom>
        </p:spPr>
        <p:txBody>
          <a:bodyPr anchor="ctr"/>
          <a:lstStyle>
            <a:lvl1pPr>
              <a:buNone/>
              <a:defRPr sz="1300" b="1">
                <a:solidFill>
                  <a:schemeClr val="accent1"/>
                </a:solidFill>
              </a:defRPr>
            </a:lvl1pPr>
          </a:lstStyle>
          <a:p>
            <a:r>
              <a:rPr lang="en-US"/>
              <a:t>Edit text</a:t>
            </a:r>
          </a:p>
        </p:txBody>
      </p:sp>
      <p:sp>
        <p:nvSpPr>
          <p:cNvPr id="26" name="Text Placeholder 4"/>
          <p:cNvSpPr>
            <a:spLocks noGrp="1"/>
          </p:cNvSpPr>
          <p:nvPr userDrawn="1">
            <p:ph type="body" sz="quarter" idx="15" hasCustomPrompt="1"/>
          </p:nvPr>
        </p:nvSpPr>
        <p:spPr>
          <a:xfrm>
            <a:off x="5006372" y="875737"/>
            <a:ext cx="509596" cy="210641"/>
          </a:xfrm>
          <a:prstGeom prst="rect">
            <a:avLst/>
          </a:prstGeom>
        </p:spPr>
        <p:txBody>
          <a:bodyPr anchor="ctr"/>
          <a:lstStyle>
            <a:lvl1pPr algn="ctr">
              <a:buNone/>
              <a:defRPr sz="1300" b="1">
                <a:solidFill>
                  <a:schemeClr val="accent1"/>
                </a:solidFill>
              </a:defRPr>
            </a:lvl1pPr>
          </a:lstStyle>
          <a:p>
            <a:r>
              <a:rPr lang="en-US"/>
              <a:t>2</a:t>
            </a:r>
          </a:p>
        </p:txBody>
      </p:sp>
      <p:sp>
        <p:nvSpPr>
          <p:cNvPr id="25" name="Text Placeholder 4"/>
          <p:cNvSpPr>
            <a:spLocks noGrp="1"/>
          </p:cNvSpPr>
          <p:nvPr userDrawn="1">
            <p:ph type="body" sz="quarter" idx="14" hasCustomPrompt="1"/>
          </p:nvPr>
        </p:nvSpPr>
        <p:spPr>
          <a:xfrm>
            <a:off x="5631904" y="889385"/>
            <a:ext cx="3145878" cy="208365"/>
          </a:xfrm>
          <a:prstGeom prst="rect">
            <a:avLst/>
          </a:prstGeom>
        </p:spPr>
        <p:txBody>
          <a:bodyPr anchor="ctr"/>
          <a:lstStyle>
            <a:lvl1pPr>
              <a:buNone/>
              <a:defRPr sz="1300" b="1">
                <a:solidFill>
                  <a:schemeClr val="accent1"/>
                </a:solidFill>
              </a:defRPr>
            </a:lvl1pPr>
          </a:lstStyle>
          <a:p>
            <a:r>
              <a:rPr lang="en-US"/>
              <a:t>Edit text</a:t>
            </a:r>
          </a:p>
        </p:txBody>
      </p:sp>
      <p:sp>
        <p:nvSpPr>
          <p:cNvPr id="27" name="Text Placeholder 4"/>
          <p:cNvSpPr>
            <a:spLocks noGrp="1"/>
          </p:cNvSpPr>
          <p:nvPr userDrawn="1">
            <p:ph type="body" sz="quarter" idx="16" hasCustomPrompt="1"/>
          </p:nvPr>
        </p:nvSpPr>
        <p:spPr>
          <a:xfrm>
            <a:off x="4994996" y="1410281"/>
            <a:ext cx="509596" cy="210641"/>
          </a:xfrm>
          <a:prstGeom prst="rect">
            <a:avLst/>
          </a:prstGeom>
        </p:spPr>
        <p:txBody>
          <a:bodyPr anchor="ctr"/>
          <a:lstStyle>
            <a:lvl1pPr algn="ctr">
              <a:buNone/>
              <a:defRPr sz="1300" b="1">
                <a:solidFill>
                  <a:schemeClr val="accent1"/>
                </a:solidFill>
              </a:defRPr>
            </a:lvl1pPr>
          </a:lstStyle>
          <a:p>
            <a:r>
              <a:rPr lang="en-US"/>
              <a:t>3</a:t>
            </a:r>
          </a:p>
        </p:txBody>
      </p:sp>
      <p:sp>
        <p:nvSpPr>
          <p:cNvPr id="28" name="Text Placeholder 4"/>
          <p:cNvSpPr>
            <a:spLocks noGrp="1"/>
          </p:cNvSpPr>
          <p:nvPr userDrawn="1">
            <p:ph type="body" sz="quarter" idx="17" hasCustomPrompt="1"/>
          </p:nvPr>
        </p:nvSpPr>
        <p:spPr>
          <a:xfrm>
            <a:off x="5620528" y="1423929"/>
            <a:ext cx="3145878" cy="208365"/>
          </a:xfrm>
          <a:prstGeom prst="rect">
            <a:avLst/>
          </a:prstGeom>
        </p:spPr>
        <p:txBody>
          <a:bodyPr anchor="ctr"/>
          <a:lstStyle>
            <a:lvl1pPr>
              <a:buNone/>
              <a:defRPr sz="1300" b="1">
                <a:solidFill>
                  <a:schemeClr val="accent1"/>
                </a:solidFill>
              </a:defRPr>
            </a:lvl1pPr>
          </a:lstStyle>
          <a:p>
            <a:r>
              <a:rPr lang="en-US"/>
              <a:t>Edit text</a:t>
            </a:r>
          </a:p>
        </p:txBody>
      </p:sp>
      <p:sp>
        <p:nvSpPr>
          <p:cNvPr id="29" name="Text Placeholder 4"/>
          <p:cNvSpPr>
            <a:spLocks noGrp="1"/>
          </p:cNvSpPr>
          <p:nvPr userDrawn="1">
            <p:ph type="body" sz="quarter" idx="18" hasCustomPrompt="1"/>
          </p:nvPr>
        </p:nvSpPr>
        <p:spPr>
          <a:xfrm>
            <a:off x="4992724" y="1926633"/>
            <a:ext cx="509596" cy="210641"/>
          </a:xfrm>
          <a:prstGeom prst="rect">
            <a:avLst/>
          </a:prstGeom>
        </p:spPr>
        <p:txBody>
          <a:bodyPr anchor="ctr"/>
          <a:lstStyle>
            <a:lvl1pPr algn="ctr">
              <a:buNone/>
              <a:defRPr sz="1300" b="1">
                <a:solidFill>
                  <a:schemeClr val="accent1"/>
                </a:solidFill>
              </a:defRPr>
            </a:lvl1pPr>
          </a:lstStyle>
          <a:p>
            <a:r>
              <a:rPr lang="en-US"/>
              <a:t>4</a:t>
            </a:r>
          </a:p>
        </p:txBody>
      </p:sp>
      <p:sp>
        <p:nvSpPr>
          <p:cNvPr id="30" name="Text Placeholder 4"/>
          <p:cNvSpPr>
            <a:spLocks noGrp="1"/>
          </p:cNvSpPr>
          <p:nvPr userDrawn="1">
            <p:ph type="body" sz="quarter" idx="19" hasCustomPrompt="1"/>
          </p:nvPr>
        </p:nvSpPr>
        <p:spPr>
          <a:xfrm>
            <a:off x="5618256" y="1940281"/>
            <a:ext cx="3145878" cy="208365"/>
          </a:xfrm>
          <a:prstGeom prst="rect">
            <a:avLst/>
          </a:prstGeom>
        </p:spPr>
        <p:txBody>
          <a:bodyPr anchor="ctr"/>
          <a:lstStyle>
            <a:lvl1pPr>
              <a:buNone/>
              <a:defRPr sz="1300" b="1">
                <a:solidFill>
                  <a:schemeClr val="accent1"/>
                </a:solidFill>
              </a:defRPr>
            </a:lvl1pPr>
          </a:lstStyle>
          <a:p>
            <a:r>
              <a:rPr lang="en-US"/>
              <a:t>Edit text</a:t>
            </a:r>
          </a:p>
        </p:txBody>
      </p:sp>
      <p:sp>
        <p:nvSpPr>
          <p:cNvPr id="33" name="Text Placeholder 4"/>
          <p:cNvSpPr>
            <a:spLocks noGrp="1"/>
          </p:cNvSpPr>
          <p:nvPr userDrawn="1">
            <p:ph type="body" sz="quarter" idx="20" hasCustomPrompt="1"/>
          </p:nvPr>
        </p:nvSpPr>
        <p:spPr>
          <a:xfrm>
            <a:off x="4994996" y="2420233"/>
            <a:ext cx="509596" cy="210641"/>
          </a:xfrm>
          <a:prstGeom prst="rect">
            <a:avLst/>
          </a:prstGeom>
        </p:spPr>
        <p:txBody>
          <a:bodyPr anchor="ctr"/>
          <a:lstStyle>
            <a:lvl1pPr algn="ctr">
              <a:buNone/>
              <a:defRPr sz="1300" b="1">
                <a:solidFill>
                  <a:schemeClr val="accent1"/>
                </a:solidFill>
              </a:defRPr>
            </a:lvl1pPr>
          </a:lstStyle>
          <a:p>
            <a:r>
              <a:rPr lang="en-US"/>
              <a:t>5</a:t>
            </a:r>
          </a:p>
        </p:txBody>
      </p:sp>
      <p:sp>
        <p:nvSpPr>
          <p:cNvPr id="34" name="Text Placeholder 4"/>
          <p:cNvSpPr>
            <a:spLocks noGrp="1"/>
          </p:cNvSpPr>
          <p:nvPr userDrawn="1">
            <p:ph type="body" sz="quarter" idx="21" hasCustomPrompt="1"/>
          </p:nvPr>
        </p:nvSpPr>
        <p:spPr>
          <a:xfrm>
            <a:off x="5620528" y="2433881"/>
            <a:ext cx="3145878" cy="208365"/>
          </a:xfrm>
          <a:prstGeom prst="rect">
            <a:avLst/>
          </a:prstGeom>
        </p:spPr>
        <p:txBody>
          <a:bodyPr anchor="ctr"/>
          <a:lstStyle>
            <a:lvl1pPr>
              <a:buNone/>
              <a:defRPr sz="1300" b="1">
                <a:solidFill>
                  <a:schemeClr val="accent1"/>
                </a:solidFill>
              </a:defRPr>
            </a:lvl1pPr>
          </a:lstStyle>
          <a:p>
            <a:r>
              <a:rPr lang="en-US"/>
              <a:t>Edit text</a:t>
            </a:r>
          </a:p>
        </p:txBody>
      </p:sp>
      <p:sp>
        <p:nvSpPr>
          <p:cNvPr id="35" name="Text Placeholder 4"/>
          <p:cNvSpPr>
            <a:spLocks noGrp="1"/>
          </p:cNvSpPr>
          <p:nvPr userDrawn="1">
            <p:ph type="body" sz="quarter" idx="22" hasCustomPrompt="1"/>
          </p:nvPr>
        </p:nvSpPr>
        <p:spPr>
          <a:xfrm>
            <a:off x="4997268" y="2954777"/>
            <a:ext cx="509596" cy="210641"/>
          </a:xfrm>
          <a:prstGeom prst="rect">
            <a:avLst/>
          </a:prstGeom>
        </p:spPr>
        <p:txBody>
          <a:bodyPr anchor="ctr"/>
          <a:lstStyle>
            <a:lvl1pPr algn="ctr">
              <a:buNone/>
              <a:defRPr sz="1300" b="1">
                <a:solidFill>
                  <a:schemeClr val="accent1"/>
                </a:solidFill>
              </a:defRPr>
            </a:lvl1pPr>
          </a:lstStyle>
          <a:p>
            <a:r>
              <a:rPr lang="en-US"/>
              <a:t>6</a:t>
            </a:r>
          </a:p>
        </p:txBody>
      </p:sp>
      <p:sp>
        <p:nvSpPr>
          <p:cNvPr id="36" name="Text Placeholder 4"/>
          <p:cNvSpPr>
            <a:spLocks noGrp="1"/>
          </p:cNvSpPr>
          <p:nvPr userDrawn="1">
            <p:ph type="body" sz="quarter" idx="23" hasCustomPrompt="1"/>
          </p:nvPr>
        </p:nvSpPr>
        <p:spPr>
          <a:xfrm>
            <a:off x="5609152" y="2968425"/>
            <a:ext cx="3145878" cy="208365"/>
          </a:xfrm>
          <a:prstGeom prst="rect">
            <a:avLst/>
          </a:prstGeom>
        </p:spPr>
        <p:txBody>
          <a:bodyPr anchor="ctr"/>
          <a:lstStyle>
            <a:lvl1pPr>
              <a:buNone/>
              <a:defRPr sz="1300" b="1">
                <a:solidFill>
                  <a:schemeClr val="accent1"/>
                </a:solidFill>
              </a:defRPr>
            </a:lvl1pPr>
          </a:lstStyle>
          <a:p>
            <a:r>
              <a:rPr lang="en-US"/>
              <a:t>Edit text</a:t>
            </a:r>
          </a:p>
        </p:txBody>
      </p:sp>
      <p:sp>
        <p:nvSpPr>
          <p:cNvPr id="37" name="Text Placeholder 4"/>
          <p:cNvSpPr>
            <a:spLocks noGrp="1"/>
          </p:cNvSpPr>
          <p:nvPr userDrawn="1">
            <p:ph type="body" sz="quarter" idx="24" hasCustomPrompt="1"/>
          </p:nvPr>
        </p:nvSpPr>
        <p:spPr>
          <a:xfrm>
            <a:off x="4983620" y="3487049"/>
            <a:ext cx="509596" cy="210641"/>
          </a:xfrm>
          <a:prstGeom prst="rect">
            <a:avLst/>
          </a:prstGeom>
        </p:spPr>
        <p:txBody>
          <a:bodyPr anchor="ctr"/>
          <a:lstStyle>
            <a:lvl1pPr algn="ctr">
              <a:buNone/>
              <a:defRPr sz="1300" b="1">
                <a:solidFill>
                  <a:schemeClr val="accent1"/>
                </a:solidFill>
              </a:defRPr>
            </a:lvl1pPr>
          </a:lstStyle>
          <a:p>
            <a:r>
              <a:rPr lang="en-US"/>
              <a:t>7</a:t>
            </a:r>
          </a:p>
        </p:txBody>
      </p:sp>
      <p:sp>
        <p:nvSpPr>
          <p:cNvPr id="38" name="Text Placeholder 4"/>
          <p:cNvSpPr>
            <a:spLocks noGrp="1"/>
          </p:cNvSpPr>
          <p:nvPr userDrawn="1">
            <p:ph type="body" sz="quarter" idx="25" hasCustomPrompt="1"/>
          </p:nvPr>
        </p:nvSpPr>
        <p:spPr>
          <a:xfrm>
            <a:off x="5622800" y="3500697"/>
            <a:ext cx="3145878" cy="208365"/>
          </a:xfrm>
          <a:prstGeom prst="rect">
            <a:avLst/>
          </a:prstGeom>
        </p:spPr>
        <p:txBody>
          <a:bodyPr anchor="ctr"/>
          <a:lstStyle>
            <a:lvl1pPr>
              <a:buNone/>
              <a:defRPr sz="1300" b="1">
                <a:solidFill>
                  <a:schemeClr val="accent1"/>
                </a:solidFill>
              </a:defRPr>
            </a:lvl1pPr>
          </a:lstStyle>
          <a:p>
            <a:r>
              <a:rPr lang="en-US"/>
              <a:t>Edit text</a:t>
            </a:r>
          </a:p>
        </p:txBody>
      </p:sp>
      <p:sp>
        <p:nvSpPr>
          <p:cNvPr id="39" name="Text Placeholder 4"/>
          <p:cNvSpPr>
            <a:spLocks noGrp="1"/>
          </p:cNvSpPr>
          <p:nvPr userDrawn="1">
            <p:ph type="body" sz="quarter" idx="26" hasCustomPrompt="1"/>
          </p:nvPr>
        </p:nvSpPr>
        <p:spPr>
          <a:xfrm>
            <a:off x="4985892" y="4021593"/>
            <a:ext cx="509596" cy="210641"/>
          </a:xfrm>
          <a:prstGeom prst="rect">
            <a:avLst/>
          </a:prstGeom>
        </p:spPr>
        <p:txBody>
          <a:bodyPr anchor="ctr"/>
          <a:lstStyle>
            <a:lvl1pPr algn="ctr">
              <a:buNone/>
              <a:defRPr sz="1300" b="1">
                <a:solidFill>
                  <a:schemeClr val="accent1"/>
                </a:solidFill>
              </a:defRPr>
            </a:lvl1pPr>
          </a:lstStyle>
          <a:p>
            <a:r>
              <a:rPr lang="en-US"/>
              <a:t>8</a:t>
            </a:r>
          </a:p>
        </p:txBody>
      </p:sp>
      <p:sp>
        <p:nvSpPr>
          <p:cNvPr id="40" name="Text Placeholder 4"/>
          <p:cNvSpPr>
            <a:spLocks noGrp="1"/>
          </p:cNvSpPr>
          <p:nvPr userDrawn="1">
            <p:ph type="body" sz="quarter" idx="27" hasCustomPrompt="1"/>
          </p:nvPr>
        </p:nvSpPr>
        <p:spPr>
          <a:xfrm>
            <a:off x="5611424" y="4035241"/>
            <a:ext cx="3145878" cy="208365"/>
          </a:xfrm>
          <a:prstGeom prst="rect">
            <a:avLst/>
          </a:prstGeom>
        </p:spPr>
        <p:txBody>
          <a:bodyPr anchor="ctr"/>
          <a:lstStyle>
            <a:lvl1pPr>
              <a:buNone/>
              <a:defRPr sz="1300" b="1">
                <a:solidFill>
                  <a:schemeClr val="accent1"/>
                </a:solidFill>
              </a:defRPr>
            </a:lvl1pPr>
          </a:lstStyle>
          <a:p>
            <a:r>
              <a:rPr lang="en-US"/>
              <a:t>Edit text</a:t>
            </a:r>
          </a:p>
        </p:txBody>
      </p:sp>
    </p:spTree>
    <p:extLst>
      <p:ext uri="{BB962C8B-B14F-4D97-AF65-F5344CB8AC3E}">
        <p14:creationId xmlns:p14="http://schemas.microsoft.com/office/powerpoint/2010/main" val="198943441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ection Title w/ Image ">
    <p:spTree>
      <p:nvGrpSpPr>
        <p:cNvPr id="1" name=""/>
        <p:cNvGrpSpPr/>
        <p:nvPr/>
      </p:nvGrpSpPr>
      <p:grpSpPr>
        <a:xfrm>
          <a:off x="0" y="0"/>
          <a:ext cx="0" cy="0"/>
          <a:chOff x="0" y="0"/>
          <a:chExt cx="0" cy="0"/>
        </a:xfrm>
      </p:grpSpPr>
      <p:sp>
        <p:nvSpPr>
          <p:cNvPr id="20" name="Content Placeholder 12"/>
          <p:cNvSpPr>
            <a:spLocks noGrp="1"/>
          </p:cNvSpPr>
          <p:nvPr>
            <p:ph sz="quarter" idx="12" hasCustomPrompt="1"/>
          </p:nvPr>
        </p:nvSpPr>
        <p:spPr>
          <a:xfrm>
            <a:off x="4613273" y="0"/>
            <a:ext cx="4530727" cy="5143499"/>
          </a:xfrm>
          <a:prstGeom prst="rect">
            <a:avLst/>
          </a:prstGeom>
          <a:solidFill>
            <a:schemeClr val="accent2">
              <a:alpha val="20000"/>
            </a:schemeClr>
          </a:solidFill>
        </p:spPr>
        <p:txBody>
          <a:bodyPr vert="horz" lIns="252000" tIns="252000" rIns="252000" bIns="252000"/>
          <a:lstStyle>
            <a:lvl1pPr marL="0" indent="0">
              <a:buNone/>
              <a:defRPr sz="1050">
                <a:solidFill>
                  <a:schemeClr val="accent1"/>
                </a:solidFill>
              </a:defRPr>
            </a:lvl1pPr>
            <a:lvl2pPr marL="442913" indent="-265113">
              <a:buFont typeface="Arial"/>
              <a:buChar char="•"/>
              <a:defRPr sz="1800">
                <a:solidFill>
                  <a:schemeClr val="accent1"/>
                </a:solidFill>
              </a:defRPr>
            </a:lvl2pPr>
            <a:lvl3pPr marL="708025" indent="-228600">
              <a:buFont typeface="Lucida Grande"/>
              <a:buChar char="–"/>
              <a:defRPr sz="1600">
                <a:solidFill>
                  <a:schemeClr val="accent1"/>
                </a:solidFill>
              </a:defRPr>
            </a:lvl3pPr>
            <a:lvl4pPr marL="976313" indent="-228600">
              <a:buFont typeface="Lucida Grande"/>
              <a:buChar char="–"/>
              <a:defRPr sz="1400">
                <a:solidFill>
                  <a:schemeClr val="accent1"/>
                </a:solidFill>
              </a:defRPr>
            </a:lvl4pPr>
            <a:lvl5pPr marL="1258888" indent="-231775" defTabSz="314325">
              <a:buFont typeface="Lucida Grande"/>
              <a:buChar char="–"/>
              <a:defRPr sz="1400">
                <a:solidFill>
                  <a:schemeClr val="accent1"/>
                </a:solidFill>
              </a:defRPr>
            </a:lvl5pPr>
          </a:lstStyle>
          <a:p>
            <a:pPr lvl="0"/>
            <a:r>
              <a:rPr lang="en-US"/>
              <a:t>Insert Your Content Here</a:t>
            </a:r>
          </a:p>
        </p:txBody>
      </p:sp>
      <p:sp>
        <p:nvSpPr>
          <p:cNvPr id="3" name="Content Placeholder 12"/>
          <p:cNvSpPr>
            <a:spLocks noGrp="1"/>
          </p:cNvSpPr>
          <p:nvPr>
            <p:ph sz="quarter" idx="11"/>
          </p:nvPr>
        </p:nvSpPr>
        <p:spPr>
          <a:xfrm>
            <a:off x="252413" y="982952"/>
            <a:ext cx="3749962" cy="3418927"/>
          </a:xfrm>
          <a:prstGeom prst="rect">
            <a:avLst/>
          </a:prstGeom>
          <a:noFill/>
        </p:spPr>
        <p:txBody>
          <a:bodyPr vert="horz" wrap="square" lIns="0" tIns="0" rIns="0" bIns="0">
            <a:noAutofit/>
          </a:bodyPr>
          <a:lstStyle>
            <a:lvl1pPr marL="236538" indent="-236538">
              <a:buClr>
                <a:schemeClr val="tx2"/>
              </a:buClr>
              <a:buFont typeface="Arial" panose="020B0604020202020204" pitchFamily="34" charset="0"/>
              <a:buNone/>
              <a:defRPr sz="1800">
                <a:solidFill>
                  <a:schemeClr val="accent1"/>
                </a:solidFill>
              </a:defRPr>
            </a:lvl1pPr>
            <a:lvl2pPr marL="457200" indent="-220663">
              <a:buClr>
                <a:schemeClr val="tx2"/>
              </a:buClr>
              <a:buFont typeface="Arial" panose="020B0604020202020204" pitchFamily="34" charset="0"/>
              <a:buChar char="•"/>
              <a:defRPr sz="1600">
                <a:solidFill>
                  <a:schemeClr val="accent1"/>
                </a:solidFill>
              </a:defRPr>
            </a:lvl2pPr>
            <a:lvl3pPr marL="630238" indent="-173038">
              <a:buClr>
                <a:schemeClr val="tx2"/>
              </a:buClr>
              <a:buFont typeface="Arial" panose="020B0604020202020204" pitchFamily="34" charset="0"/>
              <a:buChar char="•"/>
              <a:defRPr sz="1400">
                <a:solidFill>
                  <a:schemeClr val="accent1"/>
                </a:solidFill>
              </a:defRPr>
            </a:lvl3pPr>
            <a:lvl4pPr marL="803275" indent="-173038">
              <a:buClr>
                <a:schemeClr val="tx2"/>
              </a:buClr>
              <a:buFont typeface="Arial" panose="020B0604020202020204" pitchFamily="34" charset="0"/>
              <a:buChar char="•"/>
              <a:defRPr sz="1400">
                <a:solidFill>
                  <a:schemeClr val="accent1"/>
                </a:solidFill>
              </a:defRPr>
            </a:lvl4pPr>
            <a:lvl5pPr marL="977900" indent="-174625" defTabSz="314325">
              <a:buClr>
                <a:schemeClr val="tx2"/>
              </a:buClr>
              <a:buFont typeface="Arial" panose="020B0604020202020204" pitchFamily="34" charset="0"/>
              <a:buChar char="•"/>
              <a:defRPr sz="14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Title 1"/>
          <p:cNvSpPr>
            <a:spLocks noGrp="1"/>
          </p:cNvSpPr>
          <p:nvPr>
            <p:ph type="title" hasCustomPrompt="1"/>
          </p:nvPr>
        </p:nvSpPr>
        <p:spPr>
          <a:xfrm>
            <a:off x="252413" y="348333"/>
            <a:ext cx="3749962" cy="369332"/>
          </a:xfrm>
          <a:prstGeom prst="rect">
            <a:avLst/>
          </a:prstGeom>
        </p:spPr>
        <p:txBody>
          <a:bodyPr wrap="square" lIns="0" tIns="0" rIns="0" bIns="0" anchor="ctr" anchorCtr="0">
            <a:spAutoFit/>
          </a:bodyPr>
          <a:lstStyle>
            <a:lvl1pPr algn="l">
              <a:defRPr sz="2400" baseline="0">
                <a:solidFill>
                  <a:schemeClr val="tx2"/>
                </a:solidFill>
              </a:defRPr>
            </a:lvl1pPr>
          </a:lstStyle>
          <a:p>
            <a:r>
              <a:rPr lang="en-US"/>
              <a:t>Click To Edit Section Title</a:t>
            </a:r>
          </a:p>
        </p:txBody>
      </p:sp>
      <p:sp>
        <p:nvSpPr>
          <p:cNvPr id="23" name="Rectangle 22"/>
          <p:cNvSpPr/>
          <p:nvPr userDrawn="1"/>
        </p:nvSpPr>
        <p:spPr>
          <a:xfrm rot="5400000">
            <a:off x="1854991" y="2385218"/>
            <a:ext cx="5143498" cy="37306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quarter" idx="14" hasCustomPrompt="1"/>
          </p:nvPr>
        </p:nvSpPr>
        <p:spPr>
          <a:xfrm>
            <a:off x="4240208" y="0"/>
            <a:ext cx="746127" cy="5143500"/>
          </a:xfrm>
          <a:prstGeom prst="rect">
            <a:avLst/>
          </a:prstGeom>
          <a:solidFill>
            <a:schemeClr val="tx2">
              <a:alpha val="80000"/>
            </a:schemeClr>
          </a:solidFill>
          <a:ln>
            <a:noFill/>
          </a:ln>
        </p:spPr>
        <p:txBody>
          <a:bodyPr/>
          <a:lstStyle>
            <a:lvl1pPr marL="0" indent="0">
              <a:buNone/>
              <a:defRPr/>
            </a:lvl1pPr>
          </a:lstStyle>
          <a:p>
            <a:pPr lvl="0"/>
            <a:r>
              <a:rPr lang="en-US"/>
              <a:t> </a:t>
            </a:r>
          </a:p>
        </p:txBody>
      </p:sp>
      <p:sp>
        <p:nvSpPr>
          <p:cNvPr id="15"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6"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pic>
        <p:nvPicPr>
          <p:cNvPr id="10" name="Picture 9" descr="schneider_LIO_Life-Green_RGB.png"/>
          <p:cNvPicPr>
            <a:picLocks noChangeAspect="1"/>
          </p:cNvPicPr>
          <p:nvPr userDrawn="1"/>
        </p:nvPicPr>
        <p:blipFill>
          <a:blip r:embed="rId2" cstate="print"/>
          <a:stretch>
            <a:fillRect/>
          </a:stretch>
        </p:blipFill>
        <p:spPr>
          <a:xfrm>
            <a:off x="7067034" y="4494996"/>
            <a:ext cx="2041798" cy="562953"/>
          </a:xfrm>
          <a:prstGeom prst="rect">
            <a:avLst/>
          </a:prstGeom>
        </p:spPr>
      </p:pic>
    </p:spTree>
    <p:extLst>
      <p:ext uri="{BB962C8B-B14F-4D97-AF65-F5344CB8AC3E}">
        <p14:creationId xmlns:p14="http://schemas.microsoft.com/office/powerpoint/2010/main" val="351857808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ection Title ">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258056" y="2175153"/>
            <a:ext cx="8633531" cy="369332"/>
          </a:xfrm>
          <a:prstGeom prst="rect">
            <a:avLst/>
          </a:prstGeom>
        </p:spPr>
        <p:txBody>
          <a:bodyPr lIns="0" tIns="0" rIns="0" bIns="0" anchor="ctr" anchorCtr="0">
            <a:noAutofit/>
          </a:bodyPr>
          <a:lstStyle>
            <a:lvl1pPr algn="l">
              <a:defRPr sz="2400" baseline="0">
                <a:solidFill>
                  <a:schemeClr val="tx2"/>
                </a:solidFill>
              </a:defRPr>
            </a:lvl1pPr>
          </a:lstStyle>
          <a:p>
            <a:r>
              <a:rPr lang="en-US"/>
              <a:t>Click To Edit Section Title</a:t>
            </a:r>
          </a:p>
        </p:txBody>
      </p:sp>
      <p:sp>
        <p:nvSpPr>
          <p:cNvPr id="8" name="Text Placeholder 9"/>
          <p:cNvSpPr>
            <a:spLocks noGrp="1"/>
          </p:cNvSpPr>
          <p:nvPr>
            <p:ph type="body" sz="quarter" idx="11" hasCustomPrompt="1"/>
          </p:nvPr>
        </p:nvSpPr>
        <p:spPr>
          <a:xfrm>
            <a:off x="258056" y="2634497"/>
            <a:ext cx="8633531" cy="215444"/>
          </a:xfrm>
          <a:prstGeom prst="rect">
            <a:avLst/>
          </a:prstGeom>
        </p:spPr>
        <p:txBody>
          <a:bodyPr lIns="0" tIns="0" rIns="0" bIns="0" anchor="ctr" anchorCtr="0">
            <a:noAutofit/>
          </a:bodyPr>
          <a:lstStyle>
            <a:lvl1pPr marL="0" indent="0">
              <a:buNone/>
              <a:defRPr sz="1400" baseline="0">
                <a:solidFill>
                  <a:schemeClr val="accent1"/>
                </a:solidFill>
              </a:defRPr>
            </a:lvl1pPr>
          </a:lstStyle>
          <a:p>
            <a:pPr lvl="0"/>
            <a:r>
              <a:rPr lang="en-US"/>
              <a:t>Click To Edit Optional Subtitle</a:t>
            </a:r>
          </a:p>
        </p:txBody>
      </p:sp>
      <p:sp>
        <p:nvSpPr>
          <p:cNvPr id="13"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4"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pic>
        <p:nvPicPr>
          <p:cNvPr id="7" name="Picture 6" descr="schneider_LIO_Life-Green_RGB.png"/>
          <p:cNvPicPr>
            <a:picLocks noChangeAspect="1"/>
          </p:cNvPicPr>
          <p:nvPr userDrawn="1"/>
        </p:nvPicPr>
        <p:blipFill>
          <a:blip r:embed="rId2" cstate="print"/>
          <a:stretch>
            <a:fillRect/>
          </a:stretch>
        </p:blipFill>
        <p:spPr>
          <a:xfrm>
            <a:off x="7067034" y="4494996"/>
            <a:ext cx="2041798" cy="562953"/>
          </a:xfrm>
          <a:prstGeom prst="rect">
            <a:avLst/>
          </a:prstGeom>
        </p:spPr>
      </p:pic>
    </p:spTree>
    <p:extLst>
      <p:ext uri="{BB962C8B-B14F-4D97-AF65-F5344CB8AC3E}">
        <p14:creationId xmlns:p14="http://schemas.microsoft.com/office/powerpoint/2010/main" val="35548394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allout w Image Dark">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252413" y="2955454"/>
            <a:ext cx="8647111" cy="307777"/>
          </a:xfrm>
          <a:prstGeom prst="rect">
            <a:avLst/>
          </a:prstGeom>
        </p:spPr>
        <p:txBody>
          <a:bodyPr lIns="0" tIns="0" rIns="0" bIns="0">
            <a:noAutofit/>
          </a:bodyPr>
          <a:lstStyle>
            <a:lvl1pPr marL="0" indent="0" algn="ctr">
              <a:buNone/>
              <a:defRPr sz="2000">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Optional Subtitle</a:t>
            </a:r>
          </a:p>
        </p:txBody>
      </p:sp>
      <p:sp>
        <p:nvSpPr>
          <p:cNvPr id="10"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rgbClr val="FFFFFF"/>
                </a:solidFill>
                <a:latin typeface="Arial"/>
                <a:cs typeface="Arial"/>
              </a:defRPr>
            </a:lvl1pPr>
          </a:lstStyle>
          <a:p>
            <a:r>
              <a:rPr lang="en-US"/>
              <a:t>Page </a:t>
            </a:r>
            <a:fld id="{5A9C12DC-491F-9444-86A2-13AC5C62A2FC}" type="slidenum">
              <a:rPr lang="en-US" smtClean="0"/>
              <a:pPr/>
              <a:t>‹#›</a:t>
            </a:fld>
            <a:endParaRPr lang="en-US"/>
          </a:p>
        </p:txBody>
      </p:sp>
      <p:sp>
        <p:nvSpPr>
          <p:cNvPr id="11"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rgbClr val="FFFFFF"/>
                </a:solidFill>
                <a:latin typeface="Arial"/>
                <a:cs typeface="Arial"/>
              </a:defRPr>
            </a:lvl1pPr>
          </a:lstStyle>
          <a:p>
            <a:r>
              <a:rPr lang="en-US"/>
              <a:t>Confidential Property of Schneider Electric |</a:t>
            </a:r>
          </a:p>
        </p:txBody>
      </p:sp>
      <p:pic>
        <p:nvPicPr>
          <p:cNvPr id="8" name="Picture 7" descr="schneider_LIO_Life-Green_RGB.png"/>
          <p:cNvPicPr>
            <a:picLocks noChangeAspect="1"/>
          </p:cNvPicPr>
          <p:nvPr userDrawn="1"/>
        </p:nvPicPr>
        <p:blipFill>
          <a:blip r:embed="rId2" cstate="print"/>
          <a:stretch>
            <a:fillRect/>
          </a:stretch>
        </p:blipFill>
        <p:spPr>
          <a:xfrm>
            <a:off x="7067034" y="4494996"/>
            <a:ext cx="2041798" cy="562953"/>
          </a:xfrm>
          <a:prstGeom prst="rect">
            <a:avLst/>
          </a:prstGeom>
        </p:spPr>
      </p:pic>
      <p:sp>
        <p:nvSpPr>
          <p:cNvPr id="3" name="Picture Placeholder 5"/>
          <p:cNvSpPr>
            <a:spLocks noGrp="1"/>
          </p:cNvSpPr>
          <p:nvPr>
            <p:ph type="pic" sz="quarter" idx="10" hasCustomPrompt="1"/>
          </p:nvPr>
        </p:nvSpPr>
        <p:spPr>
          <a:xfrm>
            <a:off x="0" y="0"/>
            <a:ext cx="9144000" cy="5143500"/>
          </a:xfrm>
          <a:prstGeom prst="rect">
            <a:avLst/>
          </a:prstGeom>
          <a:solidFill>
            <a:srgbClr val="8E8F93">
              <a:alpha val="20000"/>
            </a:srgbClr>
          </a:solidFill>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400" b="1">
                <a:solidFill>
                  <a:schemeClr val="accent6"/>
                </a:solidFill>
              </a:defRPr>
            </a:lvl1pPr>
          </a:lstStyle>
          <a:p>
            <a:r>
              <a:rPr lang="en-US"/>
              <a:t>Drag your image here (drop on the picture icon) and remember to send this box to the “back” so that the green dividing line is visually on top of the image.</a:t>
            </a:r>
          </a:p>
        </p:txBody>
      </p:sp>
      <p:sp>
        <p:nvSpPr>
          <p:cNvPr id="4" name="Title 1"/>
          <p:cNvSpPr>
            <a:spLocks noGrp="1"/>
          </p:cNvSpPr>
          <p:nvPr>
            <p:ph type="ctrTitle" hasCustomPrompt="1"/>
          </p:nvPr>
        </p:nvSpPr>
        <p:spPr>
          <a:xfrm>
            <a:off x="252413" y="1713559"/>
            <a:ext cx="8647112" cy="1231106"/>
          </a:xfrm>
          <a:prstGeom prst="rect">
            <a:avLst/>
          </a:prstGeom>
        </p:spPr>
        <p:txBody>
          <a:bodyPr lIns="0" tIns="0" rIns="0" bIns="0" anchor="t">
            <a:noAutofit/>
          </a:bodyPr>
          <a:lstStyle>
            <a:lvl1pPr marL="0" indent="0" algn="ctr">
              <a:buFont typeface="Arial"/>
              <a:buNone/>
              <a:defRPr sz="4000">
                <a:solidFill>
                  <a:schemeClr val="bg1"/>
                </a:solidFill>
              </a:defRPr>
            </a:lvl1pPr>
          </a:lstStyle>
          <a:p>
            <a:r>
              <a:rPr lang="en-US"/>
              <a:t>CLICK TO EDIT QUOTE OR CALLOUT</a:t>
            </a:r>
          </a:p>
        </p:txBody>
      </p:sp>
    </p:spTree>
    <p:extLst>
      <p:ext uri="{BB962C8B-B14F-4D97-AF65-F5344CB8AC3E}">
        <p14:creationId xmlns:p14="http://schemas.microsoft.com/office/powerpoint/2010/main" val="252164217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allout w Image Light">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252413" y="1713559"/>
            <a:ext cx="8647112" cy="1231106"/>
          </a:xfrm>
          <a:prstGeom prst="rect">
            <a:avLst/>
          </a:prstGeom>
        </p:spPr>
        <p:txBody>
          <a:bodyPr lIns="0" tIns="0" rIns="0" bIns="0" anchor="t">
            <a:noAutofit/>
          </a:bodyPr>
          <a:lstStyle>
            <a:lvl1pPr marL="0" indent="0" algn="ctr">
              <a:buFont typeface="Arial"/>
              <a:buNone/>
              <a:defRPr sz="4000">
                <a:solidFill>
                  <a:schemeClr val="accent1"/>
                </a:solidFill>
              </a:defRPr>
            </a:lvl1pPr>
          </a:lstStyle>
          <a:p>
            <a:r>
              <a:rPr lang="en-US"/>
              <a:t>CLICK TO EDIT QUOTE OR CALLOUT</a:t>
            </a:r>
          </a:p>
        </p:txBody>
      </p:sp>
      <p:sp>
        <p:nvSpPr>
          <p:cNvPr id="5" name="Subtitle 2"/>
          <p:cNvSpPr>
            <a:spLocks noGrp="1"/>
          </p:cNvSpPr>
          <p:nvPr>
            <p:ph type="subTitle" idx="1" hasCustomPrompt="1"/>
          </p:nvPr>
        </p:nvSpPr>
        <p:spPr>
          <a:xfrm>
            <a:off x="252413" y="2955454"/>
            <a:ext cx="8647111" cy="307777"/>
          </a:xfrm>
          <a:prstGeom prst="rect">
            <a:avLst/>
          </a:prstGeom>
        </p:spPr>
        <p:txBody>
          <a:bodyPr lIns="0" tIns="0" rIns="0" bIns="0">
            <a:noAutofit/>
          </a:bodyPr>
          <a:lstStyle>
            <a:lvl1pPr marL="0" indent="0" algn="ctr">
              <a:buNone/>
              <a:defRPr sz="2000">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Optional Subtitle</a:t>
            </a:r>
          </a:p>
        </p:txBody>
      </p:sp>
      <p:sp>
        <p:nvSpPr>
          <p:cNvPr id="10"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4"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pic>
        <p:nvPicPr>
          <p:cNvPr id="8" name="Picture 7" descr="schneider_LIO_Life-Green_RGB.png"/>
          <p:cNvPicPr>
            <a:picLocks noChangeAspect="1"/>
          </p:cNvPicPr>
          <p:nvPr userDrawn="1"/>
        </p:nvPicPr>
        <p:blipFill>
          <a:blip r:embed="rId2" cstate="print"/>
          <a:stretch>
            <a:fillRect/>
          </a:stretch>
        </p:blipFill>
        <p:spPr>
          <a:xfrm>
            <a:off x="7067034" y="4494996"/>
            <a:ext cx="2041798" cy="562953"/>
          </a:xfrm>
          <a:prstGeom prst="rect">
            <a:avLst/>
          </a:prstGeom>
        </p:spPr>
      </p:pic>
      <p:sp>
        <p:nvSpPr>
          <p:cNvPr id="3" name="Picture Placeholder 5"/>
          <p:cNvSpPr>
            <a:spLocks noGrp="1"/>
          </p:cNvSpPr>
          <p:nvPr>
            <p:ph type="pic" sz="quarter" idx="10" hasCustomPrompt="1"/>
          </p:nvPr>
        </p:nvSpPr>
        <p:spPr>
          <a:xfrm>
            <a:off x="0" y="0"/>
            <a:ext cx="9144000" cy="5143500"/>
          </a:xfrm>
          <a:prstGeom prst="rect">
            <a:avLst/>
          </a:prstGeom>
          <a:solidFill>
            <a:srgbClr val="8E8F93">
              <a:alpha val="20000"/>
            </a:srgbClr>
          </a:solidFill>
        </p:spPr>
        <p:txBody>
          <a:bodyPr/>
          <a:lstStyle>
            <a:lvl1pPr marL="0" indent="0">
              <a:buNone/>
              <a:defRPr sz="1400" b="1">
                <a:solidFill>
                  <a:srgbClr val="00B0F0"/>
                </a:solidFill>
              </a:defRPr>
            </a:lvl1pPr>
          </a:lstStyle>
          <a:p>
            <a:r>
              <a:rPr lang="en-US"/>
              <a:t>Drag your image here (drop on the picture icon) and remember to send this box to the “back” so that the green dividing line is visually on top of the image.</a:t>
            </a:r>
          </a:p>
        </p:txBody>
      </p:sp>
    </p:spTree>
    <p:extLst>
      <p:ext uri="{BB962C8B-B14F-4D97-AF65-F5344CB8AC3E}">
        <p14:creationId xmlns:p14="http://schemas.microsoft.com/office/powerpoint/2010/main" val="294746813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allout on White">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252413" y="1713559"/>
            <a:ext cx="8647112" cy="1231106"/>
          </a:xfrm>
          <a:prstGeom prst="rect">
            <a:avLst/>
          </a:prstGeom>
        </p:spPr>
        <p:txBody>
          <a:bodyPr wrap="square" lIns="0" tIns="0" rIns="0" bIns="0" anchor="t">
            <a:noAutofit/>
          </a:bodyPr>
          <a:lstStyle>
            <a:lvl1pPr marL="0" indent="0" algn="ctr">
              <a:buFont typeface="Arial"/>
              <a:buNone/>
              <a:defRPr sz="4000">
                <a:solidFill>
                  <a:schemeClr val="accent1"/>
                </a:solidFill>
              </a:defRPr>
            </a:lvl1pPr>
          </a:lstStyle>
          <a:p>
            <a:r>
              <a:rPr lang="en-US"/>
              <a:t>CLICK TO EDIT QUOTE OR CALLOUT</a:t>
            </a:r>
          </a:p>
        </p:txBody>
      </p:sp>
      <p:sp>
        <p:nvSpPr>
          <p:cNvPr id="5" name="Subtitle 2"/>
          <p:cNvSpPr>
            <a:spLocks noGrp="1"/>
          </p:cNvSpPr>
          <p:nvPr>
            <p:ph type="subTitle" idx="1" hasCustomPrompt="1"/>
          </p:nvPr>
        </p:nvSpPr>
        <p:spPr>
          <a:xfrm>
            <a:off x="252413" y="2955454"/>
            <a:ext cx="8647111" cy="307777"/>
          </a:xfrm>
          <a:prstGeom prst="rect">
            <a:avLst/>
          </a:prstGeom>
        </p:spPr>
        <p:txBody>
          <a:bodyPr wrap="square" lIns="0" tIns="0" rIns="0" bIns="0">
            <a:noAutofit/>
          </a:bodyPr>
          <a:lstStyle>
            <a:lvl1pPr marL="0" indent="0" algn="ctr">
              <a:buNone/>
              <a:defRPr sz="2000">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Optional Subtitle</a:t>
            </a:r>
          </a:p>
        </p:txBody>
      </p:sp>
      <p:sp>
        <p:nvSpPr>
          <p:cNvPr id="9"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1"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pic>
        <p:nvPicPr>
          <p:cNvPr id="7" name="Picture 6" descr="schneider_LIO_Life-Green_RGB.png"/>
          <p:cNvPicPr>
            <a:picLocks noChangeAspect="1"/>
          </p:cNvPicPr>
          <p:nvPr userDrawn="1"/>
        </p:nvPicPr>
        <p:blipFill>
          <a:blip r:embed="rId2" cstate="print"/>
          <a:stretch>
            <a:fillRect/>
          </a:stretch>
        </p:blipFill>
        <p:spPr>
          <a:xfrm>
            <a:off x="7067034" y="4494996"/>
            <a:ext cx="2041798" cy="562953"/>
          </a:xfrm>
          <a:prstGeom prst="rect">
            <a:avLst/>
          </a:prstGeom>
        </p:spPr>
      </p:pic>
    </p:spTree>
    <p:extLst>
      <p:ext uri="{BB962C8B-B14F-4D97-AF65-F5344CB8AC3E}">
        <p14:creationId xmlns:p14="http://schemas.microsoft.com/office/powerpoint/2010/main" val="19199211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allout on SE Life Green">
    <p:spTree>
      <p:nvGrpSpPr>
        <p:cNvPr id="1" name=""/>
        <p:cNvGrpSpPr/>
        <p:nvPr/>
      </p:nvGrpSpPr>
      <p:grpSpPr>
        <a:xfrm>
          <a:off x="0" y="0"/>
          <a:ext cx="0" cy="0"/>
          <a:chOff x="0" y="0"/>
          <a:chExt cx="0" cy="0"/>
        </a:xfrm>
      </p:grpSpPr>
      <p:sp>
        <p:nvSpPr>
          <p:cNvPr id="9" name="Title 1"/>
          <p:cNvSpPr>
            <a:spLocks noGrp="1"/>
          </p:cNvSpPr>
          <p:nvPr>
            <p:ph type="ctrTitle" hasCustomPrompt="1"/>
          </p:nvPr>
        </p:nvSpPr>
        <p:spPr>
          <a:xfrm>
            <a:off x="252413" y="1713559"/>
            <a:ext cx="8647112" cy="1231106"/>
          </a:xfrm>
          <a:prstGeom prst="rect">
            <a:avLst/>
          </a:prstGeom>
        </p:spPr>
        <p:txBody>
          <a:bodyPr lIns="0" tIns="0" rIns="0" bIns="0" anchor="t">
            <a:noAutofit/>
          </a:bodyPr>
          <a:lstStyle>
            <a:lvl1pPr marL="0" indent="0" algn="ctr">
              <a:buFont typeface="Arial"/>
              <a:buNone/>
              <a:defRPr sz="4000">
                <a:solidFill>
                  <a:schemeClr val="bg1"/>
                </a:solidFill>
              </a:defRPr>
            </a:lvl1pPr>
          </a:lstStyle>
          <a:p>
            <a:r>
              <a:rPr lang="en-US"/>
              <a:t>CLICK TO EDIT QUOTE OR CALLOUT</a:t>
            </a:r>
          </a:p>
        </p:txBody>
      </p:sp>
      <p:sp>
        <p:nvSpPr>
          <p:cNvPr id="10" name="Subtitle 2"/>
          <p:cNvSpPr>
            <a:spLocks noGrp="1"/>
          </p:cNvSpPr>
          <p:nvPr>
            <p:ph type="subTitle" idx="1" hasCustomPrompt="1"/>
          </p:nvPr>
        </p:nvSpPr>
        <p:spPr>
          <a:xfrm>
            <a:off x="252413" y="2955454"/>
            <a:ext cx="8647111" cy="307777"/>
          </a:xfrm>
          <a:prstGeom prst="rect">
            <a:avLst/>
          </a:prstGeom>
        </p:spPr>
        <p:txBody>
          <a:bodyPr lIns="0" tIns="0" rIns="0" bIns="0">
            <a:noAutofit/>
          </a:bodyPr>
          <a:lstStyle>
            <a:lvl1pPr marL="0" indent="0" algn="ctr">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Optional Subtitle</a:t>
            </a:r>
          </a:p>
        </p:txBody>
      </p:sp>
      <p:sp>
        <p:nvSpPr>
          <p:cNvPr id="14"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rgbClr val="FFFFFF"/>
                </a:solidFill>
                <a:latin typeface="Arial"/>
                <a:cs typeface="Arial"/>
              </a:defRPr>
            </a:lvl1pPr>
          </a:lstStyle>
          <a:p>
            <a:r>
              <a:rPr lang="en-US"/>
              <a:t>Page </a:t>
            </a:r>
            <a:fld id="{5A9C12DC-491F-9444-86A2-13AC5C62A2FC}" type="slidenum">
              <a:rPr lang="en-US" smtClean="0"/>
              <a:pPr/>
              <a:t>‹#›</a:t>
            </a:fld>
            <a:endParaRPr lang="en-US"/>
          </a:p>
        </p:txBody>
      </p:sp>
      <p:sp>
        <p:nvSpPr>
          <p:cNvPr id="15"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rgbClr val="FFFFFF"/>
                </a:solidFill>
                <a:latin typeface="Arial"/>
                <a:cs typeface="Arial"/>
              </a:defRPr>
            </a:lvl1pPr>
          </a:lstStyle>
          <a:p>
            <a:r>
              <a:rPr lang="en-US"/>
              <a:t>Confidential Property of Schneider Electric |</a:t>
            </a:r>
          </a:p>
        </p:txBody>
      </p:sp>
      <p:pic>
        <p:nvPicPr>
          <p:cNvPr id="11" name="Picture 10" descr="schneider_LIO_White_RGB.png"/>
          <p:cNvPicPr>
            <a:picLocks noChangeAspect="1"/>
          </p:cNvPicPr>
          <p:nvPr userDrawn="1"/>
        </p:nvPicPr>
        <p:blipFill>
          <a:blip r:embed="rId2" cstate="print"/>
          <a:stretch>
            <a:fillRect/>
          </a:stretch>
        </p:blipFill>
        <p:spPr>
          <a:xfrm>
            <a:off x="7075053" y="4508525"/>
            <a:ext cx="2018707" cy="556586"/>
          </a:xfrm>
          <a:prstGeom prst="rect">
            <a:avLst/>
          </a:prstGeom>
        </p:spPr>
      </p:pic>
    </p:spTree>
    <p:extLst>
      <p:ext uri="{BB962C8B-B14F-4D97-AF65-F5344CB8AC3E}">
        <p14:creationId xmlns:p14="http://schemas.microsoft.com/office/powerpoint/2010/main" val="24510897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ection_Divider_Image">
    <p:spTree>
      <p:nvGrpSpPr>
        <p:cNvPr id="1" name=""/>
        <p:cNvGrpSpPr/>
        <p:nvPr/>
      </p:nvGrpSpPr>
      <p:grpSpPr>
        <a:xfrm>
          <a:off x="0" y="0"/>
          <a:ext cx="0" cy="0"/>
          <a:chOff x="0" y="0"/>
          <a:chExt cx="0" cy="0"/>
        </a:xfrm>
      </p:grpSpPr>
      <p:sp>
        <p:nvSpPr>
          <p:cNvPr id="8" name="Slide Number Placeholder 5"/>
          <p:cNvSpPr>
            <a:spLocks noGrp="1"/>
          </p:cNvSpPr>
          <p:nvPr>
            <p:ph type="sldNum" sz="quarter" idx="4"/>
          </p:nvPr>
        </p:nvSpPr>
        <p:spPr>
          <a:xfrm>
            <a:off x="1747891" y="4857156"/>
            <a:ext cx="525690" cy="92333"/>
          </a:xfrm>
          <a:prstGeom prst="rect">
            <a:avLst/>
          </a:prstGeom>
        </p:spPr>
        <p:txBody>
          <a:bodyPr vert="horz" lIns="0" tIns="0" rIns="0" bIns="0" rtlCol="0" anchor="ctr">
            <a:spAutoFit/>
          </a:bodyPr>
          <a:lstStyle>
            <a:lvl1pPr algn="l">
              <a:defRPr sz="600">
                <a:solidFill>
                  <a:srgbClr val="FFFFFF"/>
                </a:solidFill>
                <a:latin typeface="Arial"/>
                <a:cs typeface="Arial"/>
              </a:defRPr>
            </a:lvl1pPr>
          </a:lstStyle>
          <a:p>
            <a:r>
              <a:rPr lang="en-US"/>
              <a:t>Page </a:t>
            </a:r>
            <a:fld id="{5A9C12DC-491F-9444-86A2-13AC5C62A2FC}" type="slidenum">
              <a:rPr lang="en-US" smtClean="0"/>
              <a:pPr/>
              <a:t>‹#›</a:t>
            </a:fld>
            <a:endParaRPr lang="en-US"/>
          </a:p>
        </p:txBody>
      </p:sp>
      <p:sp>
        <p:nvSpPr>
          <p:cNvPr id="9" name="Footer Placeholder 4"/>
          <p:cNvSpPr>
            <a:spLocks noGrp="1"/>
          </p:cNvSpPr>
          <p:nvPr>
            <p:ph type="ftr" sz="quarter" idx="3"/>
          </p:nvPr>
        </p:nvSpPr>
        <p:spPr>
          <a:xfrm>
            <a:off x="252414" y="4857155"/>
            <a:ext cx="1509767" cy="92333"/>
          </a:xfrm>
          <a:prstGeom prst="rect">
            <a:avLst/>
          </a:prstGeom>
        </p:spPr>
        <p:txBody>
          <a:bodyPr vert="horz" wrap="square" lIns="0" tIns="0" rIns="0" bIns="0" rtlCol="0" anchor="ctr">
            <a:spAutoFit/>
          </a:bodyPr>
          <a:lstStyle>
            <a:lvl1pPr algn="l">
              <a:defRPr sz="600">
                <a:solidFill>
                  <a:srgbClr val="FFFFFF"/>
                </a:solidFill>
                <a:latin typeface="Arial"/>
                <a:cs typeface="Arial"/>
              </a:defRPr>
            </a:lvl1pPr>
          </a:lstStyle>
          <a:p>
            <a:r>
              <a:rPr lang="en-US"/>
              <a:t>Confidential Property of Schneider Electric |</a:t>
            </a:r>
          </a:p>
        </p:txBody>
      </p:sp>
      <p:pic>
        <p:nvPicPr>
          <p:cNvPr id="7" name="Picture 6" descr="schneider_LIO_White_RGB.png"/>
          <p:cNvPicPr>
            <a:picLocks noChangeAspect="1"/>
          </p:cNvPicPr>
          <p:nvPr userDrawn="1"/>
        </p:nvPicPr>
        <p:blipFill>
          <a:blip r:embed="rId2" cstate="print"/>
          <a:stretch>
            <a:fillRect/>
          </a:stretch>
        </p:blipFill>
        <p:spPr>
          <a:xfrm>
            <a:off x="7105948" y="4510059"/>
            <a:ext cx="1907005" cy="525789"/>
          </a:xfrm>
          <a:prstGeom prst="rect">
            <a:avLst/>
          </a:prstGeom>
        </p:spPr>
      </p:pic>
      <p:sp>
        <p:nvSpPr>
          <p:cNvPr id="12" name="Title 1"/>
          <p:cNvSpPr>
            <a:spLocks noGrp="1"/>
          </p:cNvSpPr>
          <p:nvPr>
            <p:ph type="title" hasCustomPrompt="1"/>
          </p:nvPr>
        </p:nvSpPr>
        <p:spPr>
          <a:xfrm>
            <a:off x="0" y="2041071"/>
            <a:ext cx="9144000" cy="867640"/>
          </a:xfrm>
          <a:prstGeom prst="rect">
            <a:avLst/>
          </a:prstGeom>
          <a:solidFill>
            <a:schemeClr val="tx2">
              <a:alpha val="80000"/>
            </a:schemeClr>
          </a:solidFill>
        </p:spPr>
        <p:txBody>
          <a:bodyPr lIns="251966" tIns="0" rIns="0" bIns="0" anchor="ctr" anchorCtr="0"/>
          <a:lstStyle>
            <a:lvl1pPr algn="l">
              <a:defRPr sz="2400" baseline="0">
                <a:solidFill>
                  <a:srgbClr val="FFFFFF"/>
                </a:solidFill>
              </a:defRPr>
            </a:lvl1pPr>
          </a:lstStyle>
          <a:p>
            <a:r>
              <a:rPr lang="en-US"/>
              <a:t>Click To Edit Section Title</a:t>
            </a:r>
          </a:p>
        </p:txBody>
      </p:sp>
      <p:sp>
        <p:nvSpPr>
          <p:cNvPr id="13" name="Text Placeholder 9"/>
          <p:cNvSpPr>
            <a:spLocks noGrp="1"/>
          </p:cNvSpPr>
          <p:nvPr>
            <p:ph type="body" sz="quarter" idx="11" hasCustomPrompt="1"/>
          </p:nvPr>
        </p:nvSpPr>
        <p:spPr>
          <a:xfrm>
            <a:off x="0" y="2900387"/>
            <a:ext cx="9144000" cy="373063"/>
          </a:xfrm>
          <a:prstGeom prst="rect">
            <a:avLst/>
          </a:prstGeom>
          <a:solidFill>
            <a:schemeClr val="tx2"/>
          </a:solidFill>
        </p:spPr>
        <p:txBody>
          <a:bodyPr lIns="251966" tIns="0" rIns="0" bIns="0" anchor="ctr" anchorCtr="0"/>
          <a:lstStyle>
            <a:lvl1pPr marL="0" indent="0">
              <a:buNone/>
              <a:defRPr sz="1200" baseline="0">
                <a:solidFill>
                  <a:schemeClr val="bg1"/>
                </a:solidFill>
              </a:defRPr>
            </a:lvl1pPr>
          </a:lstStyle>
          <a:p>
            <a:pPr lvl="0"/>
            <a:r>
              <a:rPr lang="en-US"/>
              <a:t>Click To Edit Optional Subtitle</a:t>
            </a:r>
          </a:p>
        </p:txBody>
      </p:sp>
      <p:sp>
        <p:nvSpPr>
          <p:cNvPr id="10" name="Picture Placeholder 5"/>
          <p:cNvSpPr>
            <a:spLocks noGrp="1"/>
          </p:cNvSpPr>
          <p:nvPr>
            <p:ph type="pic" sz="quarter" idx="10" hasCustomPrompt="1"/>
          </p:nvPr>
        </p:nvSpPr>
        <p:spPr>
          <a:xfrm>
            <a:off x="0" y="0"/>
            <a:ext cx="9144000" cy="5143500"/>
          </a:xfrm>
          <a:prstGeom prst="rect">
            <a:avLst/>
          </a:prstGeom>
          <a:solidFill>
            <a:srgbClr val="8E8F93">
              <a:alpha val="20000"/>
            </a:srgbClr>
          </a:solidFill>
        </p:spPr>
        <p:txBody>
          <a:bodyPr/>
          <a:lstStyle>
            <a:lvl1pPr marL="0" indent="0">
              <a:buNone/>
              <a:defRPr sz="1400" b="1">
                <a:solidFill>
                  <a:schemeClr val="accent6"/>
                </a:solidFill>
              </a:defRPr>
            </a:lvl1pPr>
          </a:lstStyle>
          <a:p>
            <a:r>
              <a:rPr lang="en-US"/>
              <a:t>Drag your image here (drop on the picture icon) and remember to send this box to the “back” so that the green dividing line is visually on top of the image.</a:t>
            </a:r>
          </a:p>
        </p:txBody>
      </p:sp>
    </p:spTree>
    <p:extLst>
      <p:ext uri="{BB962C8B-B14F-4D97-AF65-F5344CB8AC3E}">
        <p14:creationId xmlns:p14="http://schemas.microsoft.com/office/powerpoint/2010/main" val="252831822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losing Slide Master">
    <p:spTree>
      <p:nvGrpSpPr>
        <p:cNvPr id="1" name=""/>
        <p:cNvGrpSpPr/>
        <p:nvPr/>
      </p:nvGrpSpPr>
      <p:grpSpPr>
        <a:xfrm>
          <a:off x="0" y="0"/>
          <a:ext cx="0" cy="0"/>
          <a:chOff x="0" y="0"/>
          <a:chExt cx="0" cy="0"/>
        </a:xfrm>
      </p:grpSpPr>
      <p:pic>
        <p:nvPicPr>
          <p:cNvPr id="4" name="Picture 3" descr="schneider_LIO_White_RGB.png"/>
          <p:cNvPicPr>
            <a:picLocks noChangeAspect="1"/>
          </p:cNvPicPr>
          <p:nvPr userDrawn="1"/>
        </p:nvPicPr>
        <p:blipFill>
          <a:blip r:embed="rId2" cstate="print"/>
          <a:stretch>
            <a:fillRect/>
          </a:stretch>
        </p:blipFill>
        <p:spPr>
          <a:xfrm>
            <a:off x="2769124" y="1958662"/>
            <a:ext cx="3559382" cy="981372"/>
          </a:xfrm>
          <a:prstGeom prst="rect">
            <a:avLst/>
          </a:prstGeom>
        </p:spPr>
      </p:pic>
    </p:spTree>
    <p:extLst>
      <p:ext uri="{BB962C8B-B14F-4D97-AF65-F5344CB8AC3E}">
        <p14:creationId xmlns:p14="http://schemas.microsoft.com/office/powerpoint/2010/main" val="3037047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ne-column stacked">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258056" y="230188"/>
            <a:ext cx="8633531" cy="307777"/>
          </a:xfrm>
        </p:spPr>
        <p:txBody>
          <a:bodyPr>
            <a:spAutoFit/>
          </a:bodyPr>
          <a:lstStyle>
            <a:lvl1pPr>
              <a:defRPr sz="2000"/>
            </a:lvl1pPr>
          </a:lstStyle>
          <a:p>
            <a:r>
              <a:rPr lang="en-US"/>
              <a:t>Click To Edit Master Title Style</a:t>
            </a:r>
          </a:p>
        </p:txBody>
      </p:sp>
      <p:sp>
        <p:nvSpPr>
          <p:cNvPr id="11" name="Text Placeholder 2"/>
          <p:cNvSpPr>
            <a:spLocks noGrp="1"/>
          </p:cNvSpPr>
          <p:nvPr>
            <p:ph type="body" idx="15" hasCustomPrompt="1"/>
          </p:nvPr>
        </p:nvSpPr>
        <p:spPr>
          <a:xfrm>
            <a:off x="258055" y="604935"/>
            <a:ext cx="8633531" cy="169277"/>
          </a:xfrm>
          <a:prstGeom prst="rect">
            <a:avLst/>
          </a:prstGeom>
        </p:spPr>
        <p:txBody>
          <a:bodyPr lIns="0" tIns="0" rIns="0" bIns="0" anchor="t">
            <a:spAutoFit/>
          </a:bodyPr>
          <a:lstStyle>
            <a:lvl1pPr marL="0" indent="0">
              <a:spcBef>
                <a:spcPts val="0"/>
              </a:spcBef>
              <a:spcAft>
                <a:spcPts val="0"/>
              </a:spcAft>
              <a:buNone/>
              <a:defRPr sz="1100" b="0"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11"/>
          <p:cNvSpPr>
            <a:spLocks noGrp="1"/>
          </p:cNvSpPr>
          <p:nvPr>
            <p:ph type="body" sz="quarter" idx="16" hasCustomPrompt="1"/>
          </p:nvPr>
        </p:nvSpPr>
        <p:spPr>
          <a:xfrm>
            <a:off x="252413" y="2704955"/>
            <a:ext cx="5574419"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18" name="Text Placeholder 11"/>
          <p:cNvSpPr>
            <a:spLocks noGrp="1"/>
          </p:cNvSpPr>
          <p:nvPr>
            <p:ph type="body" sz="quarter" idx="20" hasCustomPrompt="1"/>
          </p:nvPr>
        </p:nvSpPr>
        <p:spPr>
          <a:xfrm>
            <a:off x="258057" y="4548723"/>
            <a:ext cx="5574419"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6" name="Content Placeholder 5"/>
          <p:cNvSpPr>
            <a:spLocks noGrp="1"/>
          </p:cNvSpPr>
          <p:nvPr>
            <p:ph sz="quarter" idx="23"/>
          </p:nvPr>
        </p:nvSpPr>
        <p:spPr>
          <a:xfrm>
            <a:off x="258057" y="1213547"/>
            <a:ext cx="5574419" cy="1405513"/>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p:cNvSpPr>
            <a:spLocks noGrp="1"/>
          </p:cNvSpPr>
          <p:nvPr>
            <p:ph sz="quarter" idx="24"/>
          </p:nvPr>
        </p:nvSpPr>
        <p:spPr>
          <a:xfrm>
            <a:off x="252412" y="3037586"/>
            <a:ext cx="5580064" cy="1405513"/>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3"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Tree>
    <p:extLst>
      <p:ext uri="{BB962C8B-B14F-4D97-AF65-F5344CB8AC3E}">
        <p14:creationId xmlns:p14="http://schemas.microsoft.com/office/powerpoint/2010/main" val="277520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column">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258056" y="230188"/>
            <a:ext cx="8633531" cy="307777"/>
          </a:xfrm>
        </p:spPr>
        <p:txBody>
          <a:bodyPr>
            <a:spAutoFit/>
          </a:bodyPr>
          <a:lstStyle>
            <a:lvl1pPr>
              <a:defRPr sz="2000"/>
            </a:lvl1pPr>
          </a:lstStyle>
          <a:p>
            <a:r>
              <a:rPr lang="en-US"/>
              <a:t>Click To Edit Master Title Style</a:t>
            </a:r>
          </a:p>
        </p:txBody>
      </p:sp>
      <p:sp>
        <p:nvSpPr>
          <p:cNvPr id="25" name="Text Placeholder 11"/>
          <p:cNvSpPr>
            <a:spLocks noGrp="1"/>
          </p:cNvSpPr>
          <p:nvPr>
            <p:ph type="body" sz="quarter" idx="13" hasCustomPrompt="1"/>
          </p:nvPr>
        </p:nvSpPr>
        <p:spPr>
          <a:xfrm>
            <a:off x="4791075" y="4066302"/>
            <a:ext cx="4100514"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28" name="Text Placeholder 11"/>
          <p:cNvSpPr>
            <a:spLocks noGrp="1"/>
          </p:cNvSpPr>
          <p:nvPr>
            <p:ph type="body" sz="quarter" idx="15" hasCustomPrompt="1"/>
          </p:nvPr>
        </p:nvSpPr>
        <p:spPr>
          <a:xfrm>
            <a:off x="252414" y="4066302"/>
            <a:ext cx="4178298"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29" name="Text Placeholder 2"/>
          <p:cNvSpPr>
            <a:spLocks noGrp="1"/>
          </p:cNvSpPr>
          <p:nvPr>
            <p:ph type="body" idx="16" hasCustomPrompt="1"/>
          </p:nvPr>
        </p:nvSpPr>
        <p:spPr>
          <a:xfrm>
            <a:off x="258055" y="604935"/>
            <a:ext cx="8633531" cy="169277"/>
          </a:xfrm>
          <a:prstGeom prst="rect">
            <a:avLst/>
          </a:prstGeom>
        </p:spPr>
        <p:txBody>
          <a:bodyPr lIns="0" tIns="0" rIns="0" bIns="0" anchor="t">
            <a:spAutoFit/>
          </a:bodyPr>
          <a:lstStyle>
            <a:lvl1pPr marL="0" indent="0">
              <a:spcBef>
                <a:spcPts val="0"/>
              </a:spcBef>
              <a:spcAft>
                <a:spcPts val="0"/>
              </a:spcAft>
              <a:buNone/>
              <a:defRPr sz="1100" b="0"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 name="Content Placeholder 2"/>
          <p:cNvSpPr>
            <a:spLocks noGrp="1"/>
          </p:cNvSpPr>
          <p:nvPr>
            <p:ph sz="quarter" idx="22"/>
          </p:nvPr>
        </p:nvSpPr>
        <p:spPr>
          <a:xfrm>
            <a:off x="258057" y="1209296"/>
            <a:ext cx="4172656" cy="1405513"/>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23"/>
          </p:nvPr>
        </p:nvSpPr>
        <p:spPr>
          <a:xfrm>
            <a:off x="4791075" y="1209296"/>
            <a:ext cx="4100514" cy="1405513"/>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1"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Tree>
    <p:extLst>
      <p:ext uri="{BB962C8B-B14F-4D97-AF65-F5344CB8AC3E}">
        <p14:creationId xmlns:p14="http://schemas.microsoft.com/office/powerpoint/2010/main" val="1592286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column comparison">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258056" y="230188"/>
            <a:ext cx="8633531" cy="307777"/>
          </a:xfrm>
        </p:spPr>
        <p:txBody>
          <a:bodyPr>
            <a:spAutoFit/>
          </a:bodyPr>
          <a:lstStyle>
            <a:lvl1pPr>
              <a:defRPr sz="2000"/>
            </a:lvl1pPr>
          </a:lstStyle>
          <a:p>
            <a:r>
              <a:rPr lang="en-US"/>
              <a:t>Click To Edit Master Title Style</a:t>
            </a:r>
          </a:p>
        </p:txBody>
      </p:sp>
      <p:sp>
        <p:nvSpPr>
          <p:cNvPr id="9" name="Text Placeholder 11"/>
          <p:cNvSpPr>
            <a:spLocks noGrp="1"/>
          </p:cNvSpPr>
          <p:nvPr>
            <p:ph type="body" sz="quarter" idx="13" hasCustomPrompt="1"/>
          </p:nvPr>
        </p:nvSpPr>
        <p:spPr>
          <a:xfrm>
            <a:off x="4791075" y="4066302"/>
            <a:ext cx="4100514"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12" name="Text Placeholder 11"/>
          <p:cNvSpPr>
            <a:spLocks noGrp="1"/>
          </p:cNvSpPr>
          <p:nvPr>
            <p:ph type="body" sz="quarter" idx="15" hasCustomPrompt="1"/>
          </p:nvPr>
        </p:nvSpPr>
        <p:spPr>
          <a:xfrm>
            <a:off x="252413" y="4066302"/>
            <a:ext cx="4178299"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14" name="Text Placeholder 2"/>
          <p:cNvSpPr>
            <a:spLocks noGrp="1"/>
          </p:cNvSpPr>
          <p:nvPr>
            <p:ph type="body" idx="16" hasCustomPrompt="1"/>
          </p:nvPr>
        </p:nvSpPr>
        <p:spPr>
          <a:xfrm>
            <a:off x="258055" y="604935"/>
            <a:ext cx="8633531" cy="169277"/>
          </a:xfrm>
          <a:prstGeom prst="rect">
            <a:avLst/>
          </a:prstGeom>
        </p:spPr>
        <p:txBody>
          <a:bodyPr lIns="0" tIns="0" rIns="0" bIns="0" anchor="t">
            <a:spAutoFit/>
          </a:bodyPr>
          <a:lstStyle>
            <a:lvl1pPr marL="0" indent="0">
              <a:spcBef>
                <a:spcPts val="0"/>
              </a:spcBef>
              <a:spcAft>
                <a:spcPts val="0"/>
              </a:spcAft>
              <a:buNone/>
              <a:defRPr sz="1100" b="0"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cxnSp>
        <p:nvCxnSpPr>
          <p:cNvPr id="13" name="Straight Connector 12"/>
          <p:cNvCxnSpPr/>
          <p:nvPr userDrawn="1"/>
        </p:nvCxnSpPr>
        <p:spPr>
          <a:xfrm>
            <a:off x="4613516" y="1203325"/>
            <a:ext cx="0" cy="2986088"/>
          </a:xfrm>
          <a:prstGeom prst="line">
            <a:avLst/>
          </a:prstGeom>
          <a:ln w="3175" cap="rnd">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5" name="Content Placeholder 4"/>
          <p:cNvSpPr>
            <a:spLocks noGrp="1"/>
          </p:cNvSpPr>
          <p:nvPr>
            <p:ph sz="quarter" idx="20"/>
          </p:nvPr>
        </p:nvSpPr>
        <p:spPr>
          <a:xfrm>
            <a:off x="252412" y="1203326"/>
            <a:ext cx="4178299" cy="1405513"/>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p:cNvSpPr>
            <a:spLocks noGrp="1"/>
          </p:cNvSpPr>
          <p:nvPr>
            <p:ph sz="quarter" idx="21"/>
          </p:nvPr>
        </p:nvSpPr>
        <p:spPr>
          <a:xfrm>
            <a:off x="4791074" y="1203326"/>
            <a:ext cx="4100511" cy="1405513"/>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5"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Tree>
    <p:extLst>
      <p:ext uri="{BB962C8B-B14F-4D97-AF65-F5344CB8AC3E}">
        <p14:creationId xmlns:p14="http://schemas.microsoft.com/office/powerpoint/2010/main" val="4155325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stacked">
    <p:spTree>
      <p:nvGrpSpPr>
        <p:cNvPr id="1" name=""/>
        <p:cNvGrpSpPr/>
        <p:nvPr/>
      </p:nvGrpSpPr>
      <p:grpSpPr>
        <a:xfrm>
          <a:off x="0" y="0"/>
          <a:ext cx="0" cy="0"/>
          <a:chOff x="0" y="0"/>
          <a:chExt cx="0" cy="0"/>
        </a:xfrm>
      </p:grpSpPr>
      <p:sp>
        <p:nvSpPr>
          <p:cNvPr id="6" name="Text Placeholder 11"/>
          <p:cNvSpPr>
            <a:spLocks noGrp="1"/>
          </p:cNvSpPr>
          <p:nvPr>
            <p:ph type="body" sz="quarter" idx="18" hasCustomPrompt="1"/>
          </p:nvPr>
        </p:nvSpPr>
        <p:spPr>
          <a:xfrm>
            <a:off x="258055" y="2698483"/>
            <a:ext cx="8633531"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7" name="Title 1"/>
          <p:cNvSpPr>
            <a:spLocks noGrp="1"/>
          </p:cNvSpPr>
          <p:nvPr>
            <p:ph type="title" hasCustomPrompt="1"/>
          </p:nvPr>
        </p:nvSpPr>
        <p:spPr>
          <a:xfrm>
            <a:off x="258056" y="230188"/>
            <a:ext cx="8633531" cy="307777"/>
          </a:xfrm>
        </p:spPr>
        <p:txBody>
          <a:bodyPr>
            <a:spAutoFit/>
          </a:bodyPr>
          <a:lstStyle>
            <a:lvl1pPr>
              <a:defRPr sz="2000"/>
            </a:lvl1pPr>
          </a:lstStyle>
          <a:p>
            <a:r>
              <a:rPr lang="en-US"/>
              <a:t>Click To Edit Master Title Style</a:t>
            </a:r>
          </a:p>
        </p:txBody>
      </p:sp>
      <p:sp>
        <p:nvSpPr>
          <p:cNvPr id="8" name="Text Placeholder 2"/>
          <p:cNvSpPr>
            <a:spLocks noGrp="1"/>
          </p:cNvSpPr>
          <p:nvPr>
            <p:ph type="body" idx="15" hasCustomPrompt="1"/>
          </p:nvPr>
        </p:nvSpPr>
        <p:spPr>
          <a:xfrm>
            <a:off x="258055" y="604935"/>
            <a:ext cx="8633531" cy="169277"/>
          </a:xfrm>
          <a:prstGeom prst="rect">
            <a:avLst/>
          </a:prstGeom>
        </p:spPr>
        <p:txBody>
          <a:bodyPr lIns="0" tIns="0" rIns="0" bIns="0" anchor="t">
            <a:spAutoFit/>
          </a:bodyPr>
          <a:lstStyle>
            <a:lvl1pPr marL="0" indent="0">
              <a:spcBef>
                <a:spcPts val="0"/>
              </a:spcBef>
              <a:spcAft>
                <a:spcPts val="0"/>
              </a:spcAft>
              <a:buNone/>
              <a:defRPr sz="1100" b="0"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Text Placeholder 11"/>
          <p:cNvSpPr>
            <a:spLocks noGrp="1"/>
          </p:cNvSpPr>
          <p:nvPr>
            <p:ph type="body" sz="quarter" idx="13" hasCustomPrompt="1"/>
          </p:nvPr>
        </p:nvSpPr>
        <p:spPr>
          <a:xfrm>
            <a:off x="4791075" y="4413143"/>
            <a:ext cx="4100514"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15" name="Text Placeholder 11"/>
          <p:cNvSpPr>
            <a:spLocks noGrp="1"/>
          </p:cNvSpPr>
          <p:nvPr>
            <p:ph type="body" sz="quarter" idx="16" hasCustomPrompt="1"/>
          </p:nvPr>
        </p:nvSpPr>
        <p:spPr>
          <a:xfrm>
            <a:off x="258055" y="4413143"/>
            <a:ext cx="4094871"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5" name="Content Placeholder 4"/>
          <p:cNvSpPr>
            <a:spLocks noGrp="1"/>
          </p:cNvSpPr>
          <p:nvPr>
            <p:ph sz="quarter" idx="24"/>
          </p:nvPr>
        </p:nvSpPr>
        <p:spPr>
          <a:xfrm>
            <a:off x="246632" y="1198257"/>
            <a:ext cx="8644953" cy="1405513"/>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5"/>
          </p:nvPr>
        </p:nvSpPr>
        <p:spPr>
          <a:xfrm>
            <a:off x="258055" y="2907433"/>
            <a:ext cx="4094871" cy="1457325"/>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13"/>
          <p:cNvSpPr>
            <a:spLocks noGrp="1"/>
          </p:cNvSpPr>
          <p:nvPr>
            <p:ph sz="quarter" idx="26"/>
          </p:nvPr>
        </p:nvSpPr>
        <p:spPr>
          <a:xfrm>
            <a:off x="4791075" y="2907433"/>
            <a:ext cx="4100514" cy="1405513"/>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6"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Tree>
    <p:extLst>
      <p:ext uri="{BB962C8B-B14F-4D97-AF65-F5344CB8AC3E}">
        <p14:creationId xmlns:p14="http://schemas.microsoft.com/office/powerpoint/2010/main" val="1105443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4" name="Text Placeholder 2"/>
          <p:cNvSpPr>
            <a:spLocks noGrp="1"/>
          </p:cNvSpPr>
          <p:nvPr>
            <p:ph type="body" idx="1" hasCustomPrompt="1"/>
          </p:nvPr>
        </p:nvSpPr>
        <p:spPr>
          <a:xfrm>
            <a:off x="258055" y="604935"/>
            <a:ext cx="8633531" cy="169277"/>
          </a:xfrm>
          <a:prstGeom prst="rect">
            <a:avLst/>
          </a:prstGeom>
        </p:spPr>
        <p:txBody>
          <a:bodyPr lIns="0" tIns="0" rIns="0" bIns="0" anchor="t">
            <a:spAutoFit/>
          </a:bodyPr>
          <a:lstStyle>
            <a:lvl1pPr marL="0" indent="0">
              <a:spcBef>
                <a:spcPts val="0"/>
              </a:spcBef>
              <a:spcAft>
                <a:spcPts val="0"/>
              </a:spcAft>
              <a:buNone/>
              <a:defRPr sz="1100" b="0"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9" name="Text Placeholder 11"/>
          <p:cNvSpPr>
            <a:spLocks noGrp="1"/>
          </p:cNvSpPr>
          <p:nvPr>
            <p:ph type="body" sz="quarter" idx="13" hasCustomPrompt="1"/>
          </p:nvPr>
        </p:nvSpPr>
        <p:spPr>
          <a:xfrm>
            <a:off x="252413" y="4066302"/>
            <a:ext cx="2678893"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16" name="Title 1"/>
          <p:cNvSpPr>
            <a:spLocks noGrp="1"/>
          </p:cNvSpPr>
          <p:nvPr>
            <p:ph type="title" hasCustomPrompt="1"/>
          </p:nvPr>
        </p:nvSpPr>
        <p:spPr>
          <a:xfrm>
            <a:off x="258056" y="230188"/>
            <a:ext cx="8633531" cy="307777"/>
          </a:xfrm>
        </p:spPr>
        <p:txBody>
          <a:bodyPr>
            <a:spAutoFit/>
          </a:bodyPr>
          <a:lstStyle>
            <a:lvl1pPr>
              <a:defRPr sz="2000"/>
            </a:lvl1pPr>
          </a:lstStyle>
          <a:p>
            <a:r>
              <a:rPr lang="en-US"/>
              <a:t>Click To Edit Master Title Style</a:t>
            </a:r>
          </a:p>
        </p:txBody>
      </p:sp>
      <p:sp>
        <p:nvSpPr>
          <p:cNvPr id="26" name="Text Placeholder 11"/>
          <p:cNvSpPr>
            <a:spLocks noGrp="1"/>
          </p:cNvSpPr>
          <p:nvPr>
            <p:ph type="body" sz="quarter" idx="21" hasCustomPrompt="1"/>
          </p:nvPr>
        </p:nvSpPr>
        <p:spPr>
          <a:xfrm>
            <a:off x="6192838" y="4066302"/>
            <a:ext cx="2678893"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29" name="Text Placeholder 11"/>
          <p:cNvSpPr>
            <a:spLocks noGrp="1"/>
          </p:cNvSpPr>
          <p:nvPr>
            <p:ph type="body" sz="quarter" idx="24" hasCustomPrompt="1"/>
          </p:nvPr>
        </p:nvSpPr>
        <p:spPr>
          <a:xfrm>
            <a:off x="3232554" y="4066302"/>
            <a:ext cx="2678893"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3" name="Content Placeholder 2"/>
          <p:cNvSpPr>
            <a:spLocks noGrp="1"/>
          </p:cNvSpPr>
          <p:nvPr>
            <p:ph sz="quarter" idx="32"/>
          </p:nvPr>
        </p:nvSpPr>
        <p:spPr>
          <a:xfrm>
            <a:off x="252414" y="1192752"/>
            <a:ext cx="2698748" cy="1405513"/>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33"/>
          </p:nvPr>
        </p:nvSpPr>
        <p:spPr>
          <a:xfrm>
            <a:off x="3232554" y="1192752"/>
            <a:ext cx="2678893" cy="1441450"/>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p:cNvSpPr>
            <a:spLocks noGrp="1"/>
          </p:cNvSpPr>
          <p:nvPr>
            <p:ph sz="quarter" idx="34"/>
          </p:nvPr>
        </p:nvSpPr>
        <p:spPr>
          <a:xfrm>
            <a:off x="6192838" y="1192752"/>
            <a:ext cx="2678893" cy="1441450"/>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4"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Tree>
    <p:extLst>
      <p:ext uri="{BB962C8B-B14F-4D97-AF65-F5344CB8AC3E}">
        <p14:creationId xmlns:p14="http://schemas.microsoft.com/office/powerpoint/2010/main" val="3411250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column comparison">
    <p:spTree>
      <p:nvGrpSpPr>
        <p:cNvPr id="1" name=""/>
        <p:cNvGrpSpPr/>
        <p:nvPr/>
      </p:nvGrpSpPr>
      <p:grpSpPr>
        <a:xfrm>
          <a:off x="0" y="0"/>
          <a:ext cx="0" cy="0"/>
          <a:chOff x="0" y="0"/>
          <a:chExt cx="0" cy="0"/>
        </a:xfrm>
      </p:grpSpPr>
      <p:sp>
        <p:nvSpPr>
          <p:cNvPr id="6" name="Text Placeholder 11"/>
          <p:cNvSpPr>
            <a:spLocks noGrp="1"/>
          </p:cNvSpPr>
          <p:nvPr>
            <p:ph type="body" sz="quarter" idx="13" hasCustomPrompt="1"/>
          </p:nvPr>
        </p:nvSpPr>
        <p:spPr>
          <a:xfrm>
            <a:off x="252413" y="4066302"/>
            <a:ext cx="2678893"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7" name="Title 1"/>
          <p:cNvSpPr>
            <a:spLocks noGrp="1"/>
          </p:cNvSpPr>
          <p:nvPr>
            <p:ph type="title" hasCustomPrompt="1"/>
          </p:nvPr>
        </p:nvSpPr>
        <p:spPr>
          <a:xfrm>
            <a:off x="258056" y="230188"/>
            <a:ext cx="8633531" cy="307777"/>
          </a:xfrm>
        </p:spPr>
        <p:txBody>
          <a:bodyPr>
            <a:spAutoFit/>
          </a:bodyPr>
          <a:lstStyle>
            <a:lvl1pPr>
              <a:defRPr sz="2000"/>
            </a:lvl1pPr>
          </a:lstStyle>
          <a:p>
            <a:r>
              <a:rPr lang="en-US"/>
              <a:t>Click To Edit Master Title Style</a:t>
            </a:r>
          </a:p>
        </p:txBody>
      </p:sp>
      <p:sp>
        <p:nvSpPr>
          <p:cNvPr id="13" name="Text Placeholder 11"/>
          <p:cNvSpPr>
            <a:spLocks noGrp="1"/>
          </p:cNvSpPr>
          <p:nvPr>
            <p:ph type="body" sz="quarter" idx="21" hasCustomPrompt="1"/>
          </p:nvPr>
        </p:nvSpPr>
        <p:spPr>
          <a:xfrm>
            <a:off x="6192838" y="4066302"/>
            <a:ext cx="2678893"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16" name="Text Placeholder 11"/>
          <p:cNvSpPr>
            <a:spLocks noGrp="1"/>
          </p:cNvSpPr>
          <p:nvPr>
            <p:ph type="body" sz="quarter" idx="24" hasCustomPrompt="1"/>
          </p:nvPr>
        </p:nvSpPr>
        <p:spPr>
          <a:xfrm>
            <a:off x="3232554" y="4066302"/>
            <a:ext cx="2678893" cy="123111"/>
          </a:xfrm>
          <a:prstGeom prst="rect">
            <a:avLst/>
          </a:prstGeom>
        </p:spPr>
        <p:txBody>
          <a:bodyPr lIns="0" tIns="0" rIns="0" bIns="0" anchor="b" anchorCtr="0">
            <a:spAutoFit/>
          </a:bodyPr>
          <a:lstStyle>
            <a:lvl1pPr marL="15875" indent="0">
              <a:buNone/>
              <a:defRPr sz="800" baseline="0">
                <a:solidFill>
                  <a:srgbClr val="8E8F93"/>
                </a:solidFill>
              </a:defRPr>
            </a:lvl1pPr>
          </a:lstStyle>
          <a:p>
            <a:pPr lvl="0"/>
            <a:r>
              <a:rPr lang="en-US"/>
              <a:t>Optional caption goes here</a:t>
            </a:r>
          </a:p>
        </p:txBody>
      </p:sp>
      <p:sp>
        <p:nvSpPr>
          <p:cNvPr id="25" name="Text Placeholder 2"/>
          <p:cNvSpPr>
            <a:spLocks noGrp="1"/>
          </p:cNvSpPr>
          <p:nvPr>
            <p:ph type="body" idx="1" hasCustomPrompt="1"/>
          </p:nvPr>
        </p:nvSpPr>
        <p:spPr>
          <a:xfrm>
            <a:off x="258055" y="604935"/>
            <a:ext cx="8633531" cy="169277"/>
          </a:xfrm>
          <a:prstGeom prst="rect">
            <a:avLst/>
          </a:prstGeom>
        </p:spPr>
        <p:txBody>
          <a:bodyPr lIns="0" tIns="0" rIns="0" bIns="0" anchor="t">
            <a:spAutoFit/>
          </a:bodyPr>
          <a:lstStyle>
            <a:lvl1pPr marL="0" indent="0">
              <a:spcBef>
                <a:spcPts val="0"/>
              </a:spcBef>
              <a:spcAft>
                <a:spcPts val="0"/>
              </a:spcAft>
              <a:buNone/>
              <a:defRPr sz="1100" b="0"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cxnSp>
        <p:nvCxnSpPr>
          <p:cNvPr id="19" name="Straight Connector 18"/>
          <p:cNvCxnSpPr/>
          <p:nvPr userDrawn="1"/>
        </p:nvCxnSpPr>
        <p:spPr>
          <a:xfrm>
            <a:off x="3085663" y="1203325"/>
            <a:ext cx="0" cy="2986088"/>
          </a:xfrm>
          <a:prstGeom prst="line">
            <a:avLst/>
          </a:prstGeom>
          <a:ln w="3175" cap="rnd">
            <a:solidFill>
              <a:schemeClr val="accent2"/>
            </a:solidFill>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userDrawn="1"/>
        </p:nvCxnSpPr>
        <p:spPr>
          <a:xfrm>
            <a:off x="6055035" y="1203325"/>
            <a:ext cx="0" cy="2986088"/>
          </a:xfrm>
          <a:prstGeom prst="line">
            <a:avLst/>
          </a:prstGeom>
          <a:ln w="3175" cap="rnd">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sz="quarter" idx="31"/>
          </p:nvPr>
        </p:nvSpPr>
        <p:spPr>
          <a:xfrm>
            <a:off x="258056" y="1203325"/>
            <a:ext cx="2673249" cy="1405513"/>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2"/>
          </p:nvPr>
        </p:nvSpPr>
        <p:spPr>
          <a:xfrm>
            <a:off x="3232554" y="1203325"/>
            <a:ext cx="2678893" cy="1405513"/>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p:cNvSpPr>
            <a:spLocks noGrp="1"/>
          </p:cNvSpPr>
          <p:nvPr>
            <p:ph sz="quarter" idx="33"/>
          </p:nvPr>
        </p:nvSpPr>
        <p:spPr>
          <a:xfrm>
            <a:off x="6192838" y="1203325"/>
            <a:ext cx="2678893" cy="1405513"/>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5"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Tree>
    <p:extLst>
      <p:ext uri="{BB962C8B-B14F-4D97-AF65-F5344CB8AC3E}">
        <p14:creationId xmlns:p14="http://schemas.microsoft.com/office/powerpoint/2010/main" val="3743290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heme" Target="../theme/theme4.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8056" y="230188"/>
            <a:ext cx="8633531" cy="369332"/>
          </a:xfrm>
          <a:prstGeom prst="rect">
            <a:avLst/>
          </a:prstGeom>
        </p:spPr>
        <p:txBody>
          <a:bodyPr vert="horz" lIns="0" tIns="0" rIns="0" bIns="0" rtlCol="0" anchor="t">
            <a:spAutoFit/>
          </a:bodyPr>
          <a:lstStyle/>
          <a:p>
            <a:r>
              <a:rPr lang="en-US"/>
              <a:t>Click To Edit Master Title Style</a:t>
            </a:r>
          </a:p>
        </p:txBody>
      </p:sp>
      <p:pic>
        <p:nvPicPr>
          <p:cNvPr id="10" name="Picture 9" descr="schneider_LIO_Life-Green_RGB.png"/>
          <p:cNvPicPr>
            <a:picLocks noChangeAspect="1"/>
          </p:cNvPicPr>
          <p:nvPr userDrawn="1"/>
        </p:nvPicPr>
        <p:blipFill>
          <a:blip r:embed="rId13" cstate="email">
            <a:extLst>
              <a:ext uri="{28A0092B-C50C-407E-A947-70E740481C1C}">
                <a14:useLocalDpi xmlns:a14="http://schemas.microsoft.com/office/drawing/2010/main"/>
              </a:ext>
            </a:extLst>
          </a:blip>
          <a:stretch>
            <a:fillRect/>
          </a:stretch>
        </p:blipFill>
        <p:spPr>
          <a:xfrm>
            <a:off x="7102201" y="4509591"/>
            <a:ext cx="1922297" cy="530004"/>
          </a:xfrm>
          <a:prstGeom prst="rect">
            <a:avLst/>
          </a:prstGeom>
        </p:spPr>
      </p:pic>
      <p:sp>
        <p:nvSpPr>
          <p:cNvPr id="11" name="Text Placeholder 2"/>
          <p:cNvSpPr>
            <a:spLocks noGrp="1"/>
          </p:cNvSpPr>
          <p:nvPr>
            <p:ph type="body" idx="1"/>
          </p:nvPr>
        </p:nvSpPr>
        <p:spPr>
          <a:xfrm>
            <a:off x="252413" y="1203326"/>
            <a:ext cx="8639175" cy="1985159"/>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p:txBody>
      </p:sp>
      <p:sp>
        <p:nvSpPr>
          <p:cNvPr id="12"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3" name="Footer Placeholder 4"/>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
        <p:nvSpPr>
          <p:cNvPr id="3" name="MSIPCMContentMarking" descr="{&quot;HashCode&quot;:1235388660,&quot;Placement&quot;:&quot;Footer&quot;,&quot;Top&quot;:390.346863,&quot;Left&quot;:342.094818,&quot;SlideWidth&quot;:720,&quot;SlideHeight&quot;:405}">
            <a:extLst>
              <a:ext uri="{FF2B5EF4-FFF2-40B4-BE49-F238E27FC236}">
                <a16:creationId xmlns:a16="http://schemas.microsoft.com/office/drawing/2014/main" id="{07F68BBD-9D05-4334-BAF2-CAB9152A7E97}"/>
              </a:ext>
            </a:extLst>
          </p:cNvPr>
          <p:cNvSpPr txBox="1"/>
          <p:nvPr userDrawn="1"/>
        </p:nvSpPr>
        <p:spPr>
          <a:xfrm>
            <a:off x="4344604" y="4957405"/>
            <a:ext cx="454791" cy="186095"/>
          </a:xfrm>
          <a:prstGeom prst="rect">
            <a:avLst/>
          </a:prstGeom>
          <a:noFill/>
        </p:spPr>
        <p:txBody>
          <a:bodyPr vert="horz" wrap="square" lIns="0" tIns="0" rIns="0" bIns="0" rtlCol="0" anchor="ctr" anchorCtr="1">
            <a:spAutoFit/>
          </a:bodyPr>
          <a:lstStyle/>
          <a:p>
            <a:pPr algn="ctr">
              <a:spcBef>
                <a:spcPts val="0"/>
              </a:spcBef>
              <a:spcAft>
                <a:spcPts val="0"/>
              </a:spcAft>
            </a:pPr>
            <a:r>
              <a:rPr lang="en-IN" sz="600">
                <a:solidFill>
                  <a:srgbClr val="626469"/>
                </a:solidFill>
                <a:latin typeface="Arial" panose="020B0604020202020204" pitchFamily="34" charset="0"/>
              </a:rPr>
              <a:t>Internal</a:t>
            </a:r>
          </a:p>
        </p:txBody>
      </p:sp>
    </p:spTree>
    <p:extLst>
      <p:ext uri="{BB962C8B-B14F-4D97-AF65-F5344CB8AC3E}">
        <p14:creationId xmlns:p14="http://schemas.microsoft.com/office/powerpoint/2010/main" val="3699579025"/>
      </p:ext>
    </p:extLst>
  </p:cSld>
  <p:clrMap bg1="lt1" tx1="dk1" bg2="lt2" tx2="dk2" accent1="accent1" accent2="accent2" accent3="accent3" accent4="accent4" accent5="accent5" accent6="accent6" hlink="hlink" folHlink="folHlink"/>
  <p:sldLayoutIdLst>
    <p:sldLayoutId id="2147483711" r:id="rId1"/>
    <p:sldLayoutId id="2147483650" r:id="rId2"/>
    <p:sldLayoutId id="2147483651" r:id="rId3"/>
    <p:sldLayoutId id="2147483676" r:id="rId4"/>
    <p:sldLayoutId id="2147483653" r:id="rId5"/>
    <p:sldLayoutId id="2147483661" r:id="rId6"/>
    <p:sldLayoutId id="2147483677" r:id="rId7"/>
    <p:sldLayoutId id="2147483660" r:id="rId8"/>
    <p:sldLayoutId id="2147483662" r:id="rId9"/>
    <p:sldLayoutId id="2147483678" r:id="rId10"/>
    <p:sldLayoutId id="2147483658" r:id="rId11"/>
  </p:sldLayoutIdLst>
  <p:hf hdr="0" dt="0"/>
  <p:txStyles>
    <p:titleStyle>
      <a:lvl1pPr algn="l" defTabSz="457200" rtl="0" eaLnBrk="1" latinLnBrk="0" hangingPunct="1">
        <a:spcBef>
          <a:spcPct val="0"/>
        </a:spcBef>
        <a:buNone/>
        <a:defRPr sz="2400" kern="1200">
          <a:solidFill>
            <a:srgbClr val="36C746"/>
          </a:solidFill>
          <a:latin typeface="Arial"/>
          <a:ea typeface="+mj-ea"/>
          <a:cs typeface="Arial"/>
        </a:defRPr>
      </a:lvl1pPr>
    </p:titleStyle>
    <p:bodyStyle>
      <a:lvl1pPr marL="173038" indent="-157163" algn="l" defTabSz="457200" rtl="0" eaLnBrk="1" latinLnBrk="0" hangingPunct="1">
        <a:spcBef>
          <a:spcPts val="500"/>
        </a:spcBef>
        <a:spcAft>
          <a:spcPts val="500"/>
        </a:spcAft>
        <a:buClr>
          <a:schemeClr val="bg2"/>
        </a:buClr>
        <a:buFont typeface="Arial" panose="020B0604020202020204" pitchFamily="34" charset="0"/>
        <a:buChar char="•"/>
        <a:defRPr sz="1400" kern="1200">
          <a:solidFill>
            <a:schemeClr val="accent1"/>
          </a:solidFill>
          <a:latin typeface="Arial"/>
          <a:ea typeface="+mn-ea"/>
          <a:cs typeface="Arial"/>
        </a:defRPr>
      </a:lvl1pPr>
      <a:lvl2pPr marL="361950" indent="-182563" algn="l" defTabSz="447675" rtl="0" eaLnBrk="1" latinLnBrk="0" hangingPunct="1">
        <a:spcBef>
          <a:spcPts val="500"/>
        </a:spcBef>
        <a:spcAft>
          <a:spcPts val="500"/>
        </a:spcAft>
        <a:buClr>
          <a:srgbClr val="36C746"/>
        </a:buClr>
        <a:buFont typeface="Arial"/>
        <a:buChar char="•"/>
        <a:defRPr sz="1200" kern="1200">
          <a:solidFill>
            <a:schemeClr val="accent1"/>
          </a:solidFill>
          <a:latin typeface="Arial"/>
          <a:ea typeface="+mn-ea"/>
          <a:cs typeface="Arial"/>
        </a:defRPr>
      </a:lvl2pPr>
      <a:lvl3pPr marL="538163" indent="-179388" algn="l" defTabSz="457200" rtl="0" eaLnBrk="1" latinLnBrk="0" hangingPunct="1">
        <a:spcBef>
          <a:spcPts val="500"/>
        </a:spcBef>
        <a:spcAft>
          <a:spcPts val="500"/>
        </a:spcAft>
        <a:buClr>
          <a:srgbClr val="36C746"/>
        </a:buClr>
        <a:buFont typeface="Arial" panose="020B0604020202020204" pitchFamily="34" charset="0"/>
        <a:buChar char="–"/>
        <a:defRPr sz="1100" kern="1200">
          <a:solidFill>
            <a:schemeClr val="accent1"/>
          </a:solidFill>
          <a:latin typeface="Arial"/>
          <a:ea typeface="+mn-ea"/>
          <a:cs typeface="Arial"/>
        </a:defRPr>
      </a:lvl3pPr>
      <a:lvl4pPr marL="719138" indent="-179388" algn="l" defTabSz="457200" rtl="0" eaLnBrk="1" latinLnBrk="0" hangingPunct="1">
        <a:spcBef>
          <a:spcPts val="500"/>
        </a:spcBef>
        <a:spcAft>
          <a:spcPts val="500"/>
        </a:spcAft>
        <a:buClr>
          <a:srgbClr val="36C746"/>
        </a:buClr>
        <a:buFont typeface="Arial" panose="020B0604020202020204" pitchFamily="34" charset="0"/>
        <a:buChar char="–"/>
        <a:defRPr sz="1050" kern="1200">
          <a:solidFill>
            <a:schemeClr val="accent1"/>
          </a:solidFill>
          <a:latin typeface="Arial"/>
          <a:ea typeface="+mn-ea"/>
          <a:cs typeface="Arial"/>
        </a:defRPr>
      </a:lvl4pPr>
      <a:lvl5pPr marL="896938" indent="-185738" algn="l" defTabSz="457200" rtl="0" eaLnBrk="1" latinLnBrk="0" hangingPunct="1">
        <a:spcBef>
          <a:spcPts val="500"/>
        </a:spcBef>
        <a:spcAft>
          <a:spcPts val="500"/>
        </a:spcAft>
        <a:buClr>
          <a:srgbClr val="36C746"/>
        </a:buClr>
        <a:buFont typeface="Arial" panose="020B0604020202020204" pitchFamily="34" charset="0"/>
        <a:buChar char="–"/>
        <a:defRPr sz="1050" kern="1200">
          <a:solidFill>
            <a:schemeClr val="accent1"/>
          </a:solidFill>
          <a:latin typeface="Arial"/>
          <a:ea typeface="+mn-ea"/>
          <a:cs typeface="Arial"/>
        </a:defRPr>
      </a:lvl5pPr>
      <a:lvl6pPr marL="896112" indent="-182880" algn="l" defTabSz="457200" rtl="0" eaLnBrk="1" latinLnBrk="0" hangingPunct="1">
        <a:spcBef>
          <a:spcPts val="500"/>
        </a:spcBef>
        <a:spcAft>
          <a:spcPts val="500"/>
        </a:spcAft>
        <a:buClr>
          <a:schemeClr val="bg2"/>
        </a:buClr>
        <a:buFont typeface="Arial" panose="020B0604020202020204" pitchFamily="34" charset="0"/>
        <a:buChar char="–"/>
        <a:defRPr sz="1050" kern="1200" baseline="0">
          <a:solidFill>
            <a:schemeClr val="accent1"/>
          </a:solidFill>
          <a:latin typeface="Arial" panose="020B0604020202020204" pitchFamily="34" charset="0"/>
          <a:ea typeface="+mn-ea"/>
          <a:cs typeface="Arial" panose="020B0604020202020204" pitchFamily="34" charset="0"/>
        </a:defRPr>
      </a:lvl6pPr>
      <a:lvl7pPr marL="896112" indent="-182880" algn="l" defTabSz="457200" rtl="0" eaLnBrk="1" latinLnBrk="0" hangingPunct="1">
        <a:spcBef>
          <a:spcPts val="500"/>
        </a:spcBef>
        <a:spcAft>
          <a:spcPts val="500"/>
        </a:spcAft>
        <a:buClr>
          <a:schemeClr val="bg2"/>
        </a:buClr>
        <a:buFont typeface="Arial" panose="020B0604020202020204" pitchFamily="34" charset="0"/>
        <a:buChar char="–"/>
        <a:defRPr sz="1050" kern="1200">
          <a:solidFill>
            <a:schemeClr val="accent1"/>
          </a:solidFill>
          <a:latin typeface="Arial" panose="020B0604020202020204" pitchFamily="34" charset="0"/>
          <a:ea typeface="+mn-ea"/>
          <a:cs typeface="Arial" panose="020B0604020202020204" pitchFamily="34" charset="0"/>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SIPCMContentMarking" descr="{&quot;HashCode&quot;:1235388660,&quot;Placement&quot;:&quot;Footer&quot;,&quot;Top&quot;:390.346863,&quot;Left&quot;:342.094818,&quot;SlideWidth&quot;:720,&quot;SlideHeight&quot;:405}">
            <a:extLst>
              <a:ext uri="{FF2B5EF4-FFF2-40B4-BE49-F238E27FC236}">
                <a16:creationId xmlns:a16="http://schemas.microsoft.com/office/drawing/2014/main" id="{0C008ED5-196B-47E2-8E06-742B2149EC8C}"/>
              </a:ext>
            </a:extLst>
          </p:cNvPr>
          <p:cNvSpPr txBox="1"/>
          <p:nvPr userDrawn="1"/>
        </p:nvSpPr>
        <p:spPr>
          <a:xfrm>
            <a:off x="4344604" y="4957405"/>
            <a:ext cx="454791" cy="186095"/>
          </a:xfrm>
          <a:prstGeom prst="rect">
            <a:avLst/>
          </a:prstGeom>
          <a:noFill/>
        </p:spPr>
        <p:txBody>
          <a:bodyPr vert="horz" wrap="square" lIns="0" tIns="0" rIns="0" bIns="0" rtlCol="0" anchor="ctr" anchorCtr="1">
            <a:spAutoFit/>
          </a:bodyPr>
          <a:lstStyle/>
          <a:p>
            <a:pPr algn="ctr">
              <a:spcBef>
                <a:spcPts val="0"/>
              </a:spcBef>
              <a:spcAft>
                <a:spcPts val="0"/>
              </a:spcAft>
            </a:pPr>
            <a:r>
              <a:rPr lang="en-US" sz="600">
                <a:solidFill>
                  <a:srgbClr val="626469"/>
                </a:solidFill>
                <a:latin typeface="Arial" panose="020B0604020202020204" pitchFamily="34" charset="0"/>
              </a:rPr>
              <a:t>Internal</a:t>
            </a:r>
          </a:p>
        </p:txBody>
      </p:sp>
    </p:spTree>
    <p:extLst>
      <p:ext uri="{BB962C8B-B14F-4D97-AF65-F5344CB8AC3E}">
        <p14:creationId xmlns:p14="http://schemas.microsoft.com/office/powerpoint/2010/main" val="3154865921"/>
      </p:ext>
    </p:extLst>
  </p:cSld>
  <p:clrMap bg1="lt1" tx1="dk1" bg2="lt2" tx2="dk2" accent1="accent1" accent2="accent2" accent3="accent3" accent4="accent4" accent5="accent5" accent6="accent6" hlink="hlink" folHlink="folHlink"/>
  <p:hf hdr="0" dt="0"/>
  <p:txStyles>
    <p:titleStyle>
      <a:lvl1pPr algn="ctr" defTabSz="457165" rtl="0" eaLnBrk="1" latinLnBrk="0" hangingPunct="1">
        <a:spcBef>
          <a:spcPct val="0"/>
        </a:spcBef>
        <a:buNone/>
        <a:defRPr sz="4400" kern="1200">
          <a:solidFill>
            <a:schemeClr val="tx1"/>
          </a:solidFill>
          <a:latin typeface="+mj-lt"/>
          <a:ea typeface="+mj-ea"/>
          <a:cs typeface="+mj-cs"/>
        </a:defRPr>
      </a:lvl1pPr>
    </p:titleStyle>
    <p:bodyStyle>
      <a:lvl1pPr marL="342874" indent="-342874" algn="l" defTabSz="457165" rtl="0" eaLnBrk="1" latinLnBrk="0" hangingPunct="1">
        <a:spcBef>
          <a:spcPct val="20000"/>
        </a:spcBef>
        <a:buFont typeface="Arial"/>
        <a:buChar char="•"/>
        <a:defRPr sz="3200" kern="1200">
          <a:solidFill>
            <a:schemeClr val="tx1"/>
          </a:solidFill>
          <a:latin typeface="+mn-lt"/>
          <a:ea typeface="+mn-ea"/>
          <a:cs typeface="+mn-cs"/>
        </a:defRPr>
      </a:lvl1pPr>
      <a:lvl2pPr marL="742893" indent="-285728" algn="l" defTabSz="457165" rtl="0" eaLnBrk="1" latinLnBrk="0" hangingPunct="1">
        <a:spcBef>
          <a:spcPct val="20000"/>
        </a:spcBef>
        <a:buFont typeface="Arial"/>
        <a:buChar char="–"/>
        <a:defRPr sz="2800" kern="1200">
          <a:solidFill>
            <a:schemeClr val="tx1"/>
          </a:solidFill>
          <a:latin typeface="+mn-lt"/>
          <a:ea typeface="+mn-ea"/>
          <a:cs typeface="+mn-cs"/>
        </a:defRPr>
      </a:lvl2pPr>
      <a:lvl3pPr marL="1142912" indent="-228582" algn="l" defTabSz="457165" rtl="0" eaLnBrk="1" latinLnBrk="0" hangingPunct="1">
        <a:spcBef>
          <a:spcPct val="20000"/>
        </a:spcBef>
        <a:buFont typeface="Arial"/>
        <a:buChar char="•"/>
        <a:defRPr sz="2400" kern="1200">
          <a:solidFill>
            <a:schemeClr val="tx1"/>
          </a:solidFill>
          <a:latin typeface="+mn-lt"/>
          <a:ea typeface="+mn-ea"/>
          <a:cs typeface="+mn-cs"/>
        </a:defRPr>
      </a:lvl3pPr>
      <a:lvl4pPr marL="1600077" indent="-228582" algn="l" defTabSz="457165" rtl="0" eaLnBrk="1" latinLnBrk="0" hangingPunct="1">
        <a:spcBef>
          <a:spcPct val="20000"/>
        </a:spcBef>
        <a:buFont typeface="Arial"/>
        <a:buChar char="–"/>
        <a:defRPr sz="2000" kern="1200">
          <a:solidFill>
            <a:schemeClr val="tx1"/>
          </a:solidFill>
          <a:latin typeface="+mn-lt"/>
          <a:ea typeface="+mn-ea"/>
          <a:cs typeface="+mn-cs"/>
        </a:defRPr>
      </a:lvl4pPr>
      <a:lvl5pPr marL="2057242" indent="-228582" algn="l" defTabSz="457165" rtl="0" eaLnBrk="1" latinLnBrk="0" hangingPunct="1">
        <a:spcBef>
          <a:spcPct val="20000"/>
        </a:spcBef>
        <a:buFont typeface="Arial"/>
        <a:buChar char="»"/>
        <a:defRPr sz="2000" kern="1200">
          <a:solidFill>
            <a:schemeClr val="tx1"/>
          </a:solidFill>
          <a:latin typeface="+mn-lt"/>
          <a:ea typeface="+mn-ea"/>
          <a:cs typeface="+mn-cs"/>
        </a:defRPr>
      </a:lvl5pPr>
      <a:lvl6pPr marL="2514406" indent="-228582" algn="l" defTabSz="457165" rtl="0" eaLnBrk="1" latinLnBrk="0" hangingPunct="1">
        <a:spcBef>
          <a:spcPct val="20000"/>
        </a:spcBef>
        <a:buFont typeface="Arial"/>
        <a:buChar char="•"/>
        <a:defRPr sz="2000" kern="1200">
          <a:solidFill>
            <a:schemeClr val="tx1"/>
          </a:solidFill>
          <a:latin typeface="+mn-lt"/>
          <a:ea typeface="+mn-ea"/>
          <a:cs typeface="+mn-cs"/>
        </a:defRPr>
      </a:lvl6pPr>
      <a:lvl7pPr marL="2971571" indent="-228582" algn="l" defTabSz="457165" rtl="0" eaLnBrk="1" latinLnBrk="0" hangingPunct="1">
        <a:spcBef>
          <a:spcPct val="20000"/>
        </a:spcBef>
        <a:buFont typeface="Arial"/>
        <a:buChar char="•"/>
        <a:defRPr sz="2000" kern="1200">
          <a:solidFill>
            <a:schemeClr val="tx1"/>
          </a:solidFill>
          <a:latin typeface="+mn-lt"/>
          <a:ea typeface="+mn-ea"/>
          <a:cs typeface="+mn-cs"/>
        </a:defRPr>
      </a:lvl7pPr>
      <a:lvl8pPr marL="3428736" indent="-228582" algn="l" defTabSz="457165" rtl="0" eaLnBrk="1" latinLnBrk="0" hangingPunct="1">
        <a:spcBef>
          <a:spcPct val="20000"/>
        </a:spcBef>
        <a:buFont typeface="Arial"/>
        <a:buChar char="•"/>
        <a:defRPr sz="2000" kern="1200">
          <a:solidFill>
            <a:schemeClr val="tx1"/>
          </a:solidFill>
          <a:latin typeface="+mn-lt"/>
          <a:ea typeface="+mn-ea"/>
          <a:cs typeface="+mn-cs"/>
        </a:defRPr>
      </a:lvl8pPr>
      <a:lvl9pPr marL="3885901" indent="-228582" algn="l" defTabSz="457165"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65" rtl="0" eaLnBrk="1" latinLnBrk="0" hangingPunct="1">
        <a:defRPr sz="1800" kern="1200">
          <a:solidFill>
            <a:schemeClr val="tx1"/>
          </a:solidFill>
          <a:latin typeface="+mn-lt"/>
          <a:ea typeface="+mn-ea"/>
          <a:cs typeface="+mn-cs"/>
        </a:defRPr>
      </a:lvl1pPr>
      <a:lvl2pPr marL="457165" algn="l" defTabSz="457165" rtl="0" eaLnBrk="1" latinLnBrk="0" hangingPunct="1">
        <a:defRPr sz="1800" kern="1200">
          <a:solidFill>
            <a:schemeClr val="tx1"/>
          </a:solidFill>
          <a:latin typeface="+mn-lt"/>
          <a:ea typeface="+mn-ea"/>
          <a:cs typeface="+mn-cs"/>
        </a:defRPr>
      </a:lvl2pPr>
      <a:lvl3pPr marL="914329" algn="l" defTabSz="457165" rtl="0" eaLnBrk="1" latinLnBrk="0" hangingPunct="1">
        <a:defRPr sz="1800" kern="1200">
          <a:solidFill>
            <a:schemeClr val="tx1"/>
          </a:solidFill>
          <a:latin typeface="+mn-lt"/>
          <a:ea typeface="+mn-ea"/>
          <a:cs typeface="+mn-cs"/>
        </a:defRPr>
      </a:lvl3pPr>
      <a:lvl4pPr marL="1371495" algn="l" defTabSz="457165" rtl="0" eaLnBrk="1" latinLnBrk="0" hangingPunct="1">
        <a:defRPr sz="1800" kern="1200">
          <a:solidFill>
            <a:schemeClr val="tx1"/>
          </a:solidFill>
          <a:latin typeface="+mn-lt"/>
          <a:ea typeface="+mn-ea"/>
          <a:cs typeface="+mn-cs"/>
        </a:defRPr>
      </a:lvl4pPr>
      <a:lvl5pPr marL="1828660" algn="l" defTabSz="457165" rtl="0" eaLnBrk="1" latinLnBrk="0" hangingPunct="1">
        <a:defRPr sz="1800" kern="1200">
          <a:solidFill>
            <a:schemeClr val="tx1"/>
          </a:solidFill>
          <a:latin typeface="+mn-lt"/>
          <a:ea typeface="+mn-ea"/>
          <a:cs typeface="+mn-cs"/>
        </a:defRPr>
      </a:lvl5pPr>
      <a:lvl6pPr marL="2285824" algn="l" defTabSz="457165" rtl="0" eaLnBrk="1" latinLnBrk="0" hangingPunct="1">
        <a:defRPr sz="1800" kern="1200">
          <a:solidFill>
            <a:schemeClr val="tx1"/>
          </a:solidFill>
          <a:latin typeface="+mn-lt"/>
          <a:ea typeface="+mn-ea"/>
          <a:cs typeface="+mn-cs"/>
        </a:defRPr>
      </a:lvl6pPr>
      <a:lvl7pPr marL="2742989" algn="l" defTabSz="457165" rtl="0" eaLnBrk="1" latinLnBrk="0" hangingPunct="1">
        <a:defRPr sz="1800" kern="1200">
          <a:solidFill>
            <a:schemeClr val="tx1"/>
          </a:solidFill>
          <a:latin typeface="+mn-lt"/>
          <a:ea typeface="+mn-ea"/>
          <a:cs typeface="+mn-cs"/>
        </a:defRPr>
      </a:lvl7pPr>
      <a:lvl8pPr marL="3200154" algn="l" defTabSz="457165" rtl="0" eaLnBrk="1" latinLnBrk="0" hangingPunct="1">
        <a:defRPr sz="1800" kern="1200">
          <a:solidFill>
            <a:schemeClr val="tx1"/>
          </a:solidFill>
          <a:latin typeface="+mn-lt"/>
          <a:ea typeface="+mn-ea"/>
          <a:cs typeface="+mn-cs"/>
        </a:defRPr>
      </a:lvl8pPr>
      <a:lvl9pPr marL="3657319" algn="l" defTabSz="457165"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8057" y="230188"/>
            <a:ext cx="8633531" cy="369332"/>
          </a:xfrm>
          <a:prstGeom prst="rect">
            <a:avLst/>
          </a:prstGeom>
        </p:spPr>
        <p:txBody>
          <a:bodyPr vert="horz" lIns="0" tIns="0" rIns="0" bIns="0" rtlCol="0" anchor="t">
            <a:noAutofit/>
          </a:bodyPr>
          <a:lstStyle/>
          <a:p>
            <a:r>
              <a:rPr lang="en-US"/>
              <a:t>Click To Edit Title</a:t>
            </a:r>
          </a:p>
        </p:txBody>
      </p:sp>
      <p:sp>
        <p:nvSpPr>
          <p:cNvPr id="11" name="Text Placeholder 2"/>
          <p:cNvSpPr>
            <a:spLocks noGrp="1"/>
          </p:cNvSpPr>
          <p:nvPr>
            <p:ph type="body" idx="1"/>
          </p:nvPr>
        </p:nvSpPr>
        <p:spPr>
          <a:xfrm>
            <a:off x="252414" y="1203326"/>
            <a:ext cx="8639175" cy="3176587"/>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p:txBody>
      </p:sp>
      <p:sp>
        <p:nvSpPr>
          <p:cNvPr id="12" name="Slide Number Placeholder 5"/>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a:t>
            </a:fld>
            <a:endParaRPr lang="en-US"/>
          </a:p>
        </p:txBody>
      </p:sp>
      <p:sp>
        <p:nvSpPr>
          <p:cNvPr id="13" name="Footer Placeholder 4"/>
          <p:cNvSpPr>
            <a:spLocks noGrp="1"/>
          </p:cNvSpPr>
          <p:nvPr>
            <p:ph type="ftr" sz="quarter" idx="3"/>
          </p:nvPr>
        </p:nvSpPr>
        <p:spPr>
          <a:xfrm>
            <a:off x="252413" y="4857155"/>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pic>
        <p:nvPicPr>
          <p:cNvPr id="7" name="Picture 6" descr="schneider_LIO_Life-Green_RGB.png"/>
          <p:cNvPicPr>
            <a:picLocks noChangeAspect="1"/>
          </p:cNvPicPr>
          <p:nvPr/>
        </p:nvPicPr>
        <p:blipFill>
          <a:blip r:embed="rId15" cstate="print"/>
          <a:stretch>
            <a:fillRect/>
          </a:stretch>
        </p:blipFill>
        <p:spPr>
          <a:xfrm>
            <a:off x="7067034" y="4494997"/>
            <a:ext cx="2041798" cy="562953"/>
          </a:xfrm>
          <a:prstGeom prst="rect">
            <a:avLst/>
          </a:prstGeom>
        </p:spPr>
      </p:pic>
      <p:sp>
        <p:nvSpPr>
          <p:cNvPr id="3" name="MSIPCMContentMarking" descr="{&quot;HashCode&quot;:1235388660,&quot;Placement&quot;:&quot;Footer&quot;,&quot;Top&quot;:390.346863,&quot;Left&quot;:342.094818,&quot;SlideWidth&quot;:720,&quot;SlideHeight&quot;:405}">
            <a:extLst>
              <a:ext uri="{FF2B5EF4-FFF2-40B4-BE49-F238E27FC236}">
                <a16:creationId xmlns:a16="http://schemas.microsoft.com/office/drawing/2014/main" id="{83C0BC1F-C953-49A7-9185-D481F0F5C51F}"/>
              </a:ext>
            </a:extLst>
          </p:cNvPr>
          <p:cNvSpPr txBox="1"/>
          <p:nvPr userDrawn="1"/>
        </p:nvSpPr>
        <p:spPr>
          <a:xfrm>
            <a:off x="4344604" y="4957405"/>
            <a:ext cx="454791" cy="186095"/>
          </a:xfrm>
          <a:prstGeom prst="rect">
            <a:avLst/>
          </a:prstGeom>
          <a:noFill/>
        </p:spPr>
        <p:txBody>
          <a:bodyPr vert="horz" wrap="square" lIns="0" tIns="0" rIns="0" bIns="0" rtlCol="0" anchor="ctr" anchorCtr="1">
            <a:spAutoFit/>
          </a:bodyPr>
          <a:lstStyle/>
          <a:p>
            <a:pPr algn="ctr">
              <a:spcBef>
                <a:spcPts val="0"/>
              </a:spcBef>
              <a:spcAft>
                <a:spcPts val="0"/>
              </a:spcAft>
            </a:pPr>
            <a:r>
              <a:rPr lang="en-IN" sz="600">
                <a:solidFill>
                  <a:srgbClr val="626469"/>
                </a:solidFill>
                <a:latin typeface="Arial" panose="020B0604020202020204" pitchFamily="34" charset="0"/>
              </a:rPr>
              <a:t>Internal</a:t>
            </a:r>
          </a:p>
        </p:txBody>
      </p:sp>
    </p:spTree>
    <p:extLst>
      <p:ext uri="{BB962C8B-B14F-4D97-AF65-F5344CB8AC3E}">
        <p14:creationId xmlns:p14="http://schemas.microsoft.com/office/powerpoint/2010/main" val="3699579025"/>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713" r:id="rId9"/>
    <p:sldLayoutId id="2147483813" r:id="rId10"/>
    <p:sldLayoutId id="2147483709" r:id="rId11"/>
    <p:sldLayoutId id="2147483710" r:id="rId12"/>
    <p:sldLayoutId id="2147483817" r:id="rId13"/>
  </p:sldLayoutIdLst>
  <p:hf hdr="0" dt="0"/>
  <p:txStyles>
    <p:titleStyle>
      <a:lvl1pPr algn="l" defTabSz="457184" rtl="0" eaLnBrk="1" latinLnBrk="0" hangingPunct="1">
        <a:spcBef>
          <a:spcPct val="0"/>
        </a:spcBef>
        <a:buNone/>
        <a:defRPr sz="2400" kern="1200">
          <a:solidFill>
            <a:srgbClr val="36C746"/>
          </a:solidFill>
          <a:latin typeface="Arial"/>
          <a:ea typeface="+mj-ea"/>
          <a:cs typeface="Arial"/>
        </a:defRPr>
      </a:lvl1pPr>
    </p:titleStyle>
    <p:bodyStyle>
      <a:lvl1pPr marL="173032" indent="-157158" algn="l" defTabSz="457184" rtl="0" eaLnBrk="1" latinLnBrk="0" hangingPunct="1">
        <a:spcBef>
          <a:spcPts val="500"/>
        </a:spcBef>
        <a:spcAft>
          <a:spcPts val="500"/>
        </a:spcAft>
        <a:buClr>
          <a:schemeClr val="bg2"/>
        </a:buClr>
        <a:buFont typeface="Arial" panose="020B0604020202020204" pitchFamily="34" charset="0"/>
        <a:buNone/>
        <a:defRPr sz="1500" kern="1200">
          <a:solidFill>
            <a:schemeClr val="accent1"/>
          </a:solidFill>
          <a:latin typeface="Arial"/>
          <a:ea typeface="+mn-ea"/>
          <a:cs typeface="Arial"/>
        </a:defRPr>
      </a:lvl1pPr>
      <a:lvl2pPr marL="361938" indent="-182557" algn="l" defTabSz="447659" rtl="0" eaLnBrk="1" latinLnBrk="0" hangingPunct="1">
        <a:spcBef>
          <a:spcPts val="500"/>
        </a:spcBef>
        <a:spcAft>
          <a:spcPts val="500"/>
        </a:spcAft>
        <a:buClr>
          <a:srgbClr val="36C746"/>
        </a:buClr>
        <a:buFont typeface="Arial" pitchFamily="34" charset="0"/>
        <a:buChar char="•"/>
        <a:defRPr sz="1400" kern="1200">
          <a:solidFill>
            <a:schemeClr val="accent1"/>
          </a:solidFill>
          <a:latin typeface="Arial"/>
          <a:ea typeface="+mn-ea"/>
          <a:cs typeface="Arial"/>
        </a:defRPr>
      </a:lvl2pPr>
      <a:lvl3pPr marL="538144" indent="-179382" algn="l" defTabSz="457184" rtl="0" eaLnBrk="1" latinLnBrk="0" hangingPunct="1">
        <a:spcBef>
          <a:spcPts val="500"/>
        </a:spcBef>
        <a:spcAft>
          <a:spcPts val="500"/>
        </a:spcAft>
        <a:buClr>
          <a:srgbClr val="36C746"/>
        </a:buClr>
        <a:buFont typeface="Arial" pitchFamily="34" charset="0"/>
        <a:buChar char="‒"/>
        <a:defRPr sz="1300" kern="1200">
          <a:solidFill>
            <a:schemeClr val="accent1"/>
          </a:solidFill>
          <a:latin typeface="Arial"/>
          <a:ea typeface="+mn-ea"/>
          <a:cs typeface="Arial"/>
        </a:defRPr>
      </a:lvl3pPr>
      <a:lvl4pPr marL="719113" indent="-179382" algn="l" defTabSz="457184" rtl="0" eaLnBrk="1" latinLnBrk="0" hangingPunct="1">
        <a:spcBef>
          <a:spcPts val="500"/>
        </a:spcBef>
        <a:spcAft>
          <a:spcPts val="500"/>
        </a:spcAft>
        <a:buClr>
          <a:srgbClr val="36C746"/>
        </a:buClr>
        <a:buFont typeface="Arial" panose="020B0604020202020204" pitchFamily="34" charset="0"/>
        <a:buChar char="–"/>
        <a:defRPr sz="1200" kern="1200">
          <a:solidFill>
            <a:schemeClr val="accent1"/>
          </a:solidFill>
          <a:latin typeface="Arial"/>
          <a:ea typeface="+mn-ea"/>
          <a:cs typeface="Arial"/>
        </a:defRPr>
      </a:lvl4pPr>
      <a:lvl5pPr marL="896906" indent="-185731" algn="l" defTabSz="457184" rtl="0" eaLnBrk="1" latinLnBrk="0" hangingPunct="1">
        <a:spcBef>
          <a:spcPts val="500"/>
        </a:spcBef>
        <a:spcAft>
          <a:spcPts val="500"/>
        </a:spcAft>
        <a:buClr>
          <a:srgbClr val="36C746"/>
        </a:buClr>
        <a:buFont typeface="Arial" panose="020B0604020202020204" pitchFamily="34" charset="0"/>
        <a:buChar char="–"/>
        <a:defRPr sz="1000" kern="1200">
          <a:solidFill>
            <a:schemeClr val="accent1"/>
          </a:solidFill>
          <a:latin typeface="Arial"/>
          <a:ea typeface="+mn-ea"/>
          <a:cs typeface="Arial"/>
        </a:defRPr>
      </a:lvl5pPr>
      <a:lvl6pPr marL="896080" indent="-182874" algn="l" defTabSz="457184" rtl="0" eaLnBrk="1" latinLnBrk="0" hangingPunct="1">
        <a:spcBef>
          <a:spcPts val="500"/>
        </a:spcBef>
        <a:spcAft>
          <a:spcPts val="500"/>
        </a:spcAft>
        <a:buClr>
          <a:schemeClr val="bg2"/>
        </a:buClr>
        <a:buFont typeface="Arial" panose="020B0604020202020204" pitchFamily="34" charset="0"/>
        <a:buChar char="–"/>
        <a:defRPr sz="1000" kern="1200" baseline="0">
          <a:solidFill>
            <a:schemeClr val="accent1"/>
          </a:solidFill>
          <a:latin typeface="Arial" panose="020B0604020202020204" pitchFamily="34" charset="0"/>
          <a:ea typeface="+mn-ea"/>
          <a:cs typeface="Arial" panose="020B0604020202020204" pitchFamily="34" charset="0"/>
        </a:defRPr>
      </a:lvl6pPr>
      <a:lvl7pPr marL="896080" indent="-182874" algn="l" defTabSz="457184" rtl="0" eaLnBrk="1" latinLnBrk="0" hangingPunct="1">
        <a:spcBef>
          <a:spcPts val="500"/>
        </a:spcBef>
        <a:spcAft>
          <a:spcPts val="500"/>
        </a:spcAft>
        <a:buClr>
          <a:schemeClr val="bg2"/>
        </a:buClr>
        <a:buFont typeface="Arial" panose="020B0604020202020204" pitchFamily="34" charset="0"/>
        <a:buChar char="–"/>
        <a:defRPr sz="900" kern="1200">
          <a:solidFill>
            <a:schemeClr val="accent1"/>
          </a:solidFill>
          <a:latin typeface="Arial" panose="020B0604020202020204" pitchFamily="34" charset="0"/>
          <a:ea typeface="+mn-ea"/>
          <a:cs typeface="Arial" panose="020B0604020202020204" pitchFamily="34" charset="0"/>
        </a:defRPr>
      </a:lvl7pPr>
      <a:lvl8pPr marL="3428879" indent="-228592" algn="l" defTabSz="457184" rtl="0" eaLnBrk="1" latinLnBrk="0" hangingPunct="1">
        <a:spcBef>
          <a:spcPct val="20000"/>
        </a:spcBef>
        <a:buFont typeface="Arial"/>
        <a:buChar char="•"/>
        <a:defRPr sz="2000" kern="1200">
          <a:solidFill>
            <a:schemeClr val="tx1"/>
          </a:solidFill>
          <a:latin typeface="+mn-lt"/>
          <a:ea typeface="+mn-ea"/>
          <a:cs typeface="+mn-cs"/>
        </a:defRPr>
      </a:lvl8pPr>
      <a:lvl9pPr marL="3886063" indent="-228592" algn="l" defTabSz="457184"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4" rtl="0" eaLnBrk="1" latinLnBrk="0" hangingPunct="1">
        <a:defRPr sz="1800" kern="1200">
          <a:solidFill>
            <a:schemeClr val="tx1"/>
          </a:solidFill>
          <a:latin typeface="+mn-lt"/>
          <a:ea typeface="+mn-ea"/>
          <a:cs typeface="+mn-cs"/>
        </a:defRPr>
      </a:lvl1pPr>
      <a:lvl2pPr marL="457184" algn="l" defTabSz="457184" rtl="0" eaLnBrk="1" latinLnBrk="0" hangingPunct="1">
        <a:defRPr sz="1800" kern="1200">
          <a:solidFill>
            <a:schemeClr val="tx1"/>
          </a:solidFill>
          <a:latin typeface="+mn-lt"/>
          <a:ea typeface="+mn-ea"/>
          <a:cs typeface="+mn-cs"/>
        </a:defRPr>
      </a:lvl2pPr>
      <a:lvl3pPr marL="914367" algn="l" defTabSz="457184" rtl="0" eaLnBrk="1" latinLnBrk="0" hangingPunct="1">
        <a:defRPr sz="1800" kern="1200">
          <a:solidFill>
            <a:schemeClr val="tx1"/>
          </a:solidFill>
          <a:latin typeface="+mn-lt"/>
          <a:ea typeface="+mn-ea"/>
          <a:cs typeface="+mn-cs"/>
        </a:defRPr>
      </a:lvl3pPr>
      <a:lvl4pPr marL="1371552" algn="l" defTabSz="457184" rtl="0" eaLnBrk="1" latinLnBrk="0" hangingPunct="1">
        <a:defRPr sz="1800" kern="1200">
          <a:solidFill>
            <a:schemeClr val="tx1"/>
          </a:solidFill>
          <a:latin typeface="+mn-lt"/>
          <a:ea typeface="+mn-ea"/>
          <a:cs typeface="+mn-cs"/>
        </a:defRPr>
      </a:lvl4pPr>
      <a:lvl5pPr marL="1828736" algn="l" defTabSz="457184" rtl="0" eaLnBrk="1" latinLnBrk="0" hangingPunct="1">
        <a:defRPr sz="1800" kern="1200">
          <a:solidFill>
            <a:schemeClr val="tx1"/>
          </a:solidFill>
          <a:latin typeface="+mn-lt"/>
          <a:ea typeface="+mn-ea"/>
          <a:cs typeface="+mn-cs"/>
        </a:defRPr>
      </a:lvl5pPr>
      <a:lvl6pPr marL="2285919" algn="l" defTabSz="457184" rtl="0" eaLnBrk="1" latinLnBrk="0" hangingPunct="1">
        <a:defRPr sz="1800" kern="1200">
          <a:solidFill>
            <a:schemeClr val="tx1"/>
          </a:solidFill>
          <a:latin typeface="+mn-lt"/>
          <a:ea typeface="+mn-ea"/>
          <a:cs typeface="+mn-cs"/>
        </a:defRPr>
      </a:lvl6pPr>
      <a:lvl7pPr marL="2743103" algn="l" defTabSz="457184" rtl="0" eaLnBrk="1" latinLnBrk="0" hangingPunct="1">
        <a:defRPr sz="1800" kern="1200">
          <a:solidFill>
            <a:schemeClr val="tx1"/>
          </a:solidFill>
          <a:latin typeface="+mn-lt"/>
          <a:ea typeface="+mn-ea"/>
          <a:cs typeface="+mn-cs"/>
        </a:defRPr>
      </a:lvl7pPr>
      <a:lvl8pPr marL="3200287" algn="l" defTabSz="457184" rtl="0" eaLnBrk="1" latinLnBrk="0" hangingPunct="1">
        <a:defRPr sz="1800" kern="1200">
          <a:solidFill>
            <a:schemeClr val="tx1"/>
          </a:solidFill>
          <a:latin typeface="+mn-lt"/>
          <a:ea typeface="+mn-ea"/>
          <a:cs typeface="+mn-cs"/>
        </a:defRPr>
      </a:lvl8pPr>
      <a:lvl9pPr marL="3657471" algn="l" defTabSz="457184"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SIPCMContentMarking" descr="{&quot;HashCode&quot;:1235388660,&quot;Placement&quot;:&quot;Footer&quot;,&quot;Top&quot;:390.346863,&quot;Left&quot;:342.094818,&quot;SlideWidth&quot;:720,&quot;SlideHeight&quot;:405}">
            <a:extLst>
              <a:ext uri="{FF2B5EF4-FFF2-40B4-BE49-F238E27FC236}">
                <a16:creationId xmlns:a16="http://schemas.microsoft.com/office/drawing/2014/main" id="{D5C0909F-D3D8-4D94-AF56-D053C706B13C}"/>
              </a:ext>
            </a:extLst>
          </p:cNvPr>
          <p:cNvSpPr txBox="1"/>
          <p:nvPr userDrawn="1"/>
        </p:nvSpPr>
        <p:spPr>
          <a:xfrm>
            <a:off x="4344604" y="4957405"/>
            <a:ext cx="454791" cy="186095"/>
          </a:xfrm>
          <a:prstGeom prst="rect">
            <a:avLst/>
          </a:prstGeom>
          <a:noFill/>
        </p:spPr>
        <p:txBody>
          <a:bodyPr vert="horz" wrap="square" lIns="0" tIns="0" rIns="0" bIns="0" rtlCol="0" anchor="ctr" anchorCtr="1">
            <a:spAutoFit/>
          </a:bodyPr>
          <a:lstStyle/>
          <a:p>
            <a:pPr algn="ctr">
              <a:spcBef>
                <a:spcPts val="0"/>
              </a:spcBef>
              <a:spcAft>
                <a:spcPts val="0"/>
              </a:spcAft>
            </a:pPr>
            <a:r>
              <a:rPr lang="en-IN" sz="600">
                <a:solidFill>
                  <a:srgbClr val="626469"/>
                </a:solidFill>
                <a:latin typeface="Arial" panose="020B0604020202020204" pitchFamily="34" charset="0"/>
              </a:rPr>
              <a:t>Internal</a:t>
            </a:r>
          </a:p>
        </p:txBody>
      </p:sp>
    </p:spTree>
    <p:extLst>
      <p:ext uri="{BB962C8B-B14F-4D97-AF65-F5344CB8AC3E}">
        <p14:creationId xmlns:p14="http://schemas.microsoft.com/office/powerpoint/2010/main" val="3154865921"/>
      </p:ext>
    </p:extLst>
  </p:cSld>
  <p:clrMap bg1="lt1" tx1="dk1" bg2="lt2" tx2="dk2" accent1="accent1" accent2="accent2" accent3="accent3" accent4="accent4" accent5="accent5" accent6="accent6" hlink="hlink" folHlink="folHlink"/>
  <p:sldLayoutIdLst>
    <p:sldLayoutId id="2147483667" r:id="rId1"/>
    <p:sldLayoutId id="2147483714" r:id="rId2"/>
    <p:sldLayoutId id="2147483715" r:id="rId3"/>
    <p:sldLayoutId id="2147483716" r:id="rId4"/>
    <p:sldLayoutId id="2147483717" r:id="rId5"/>
    <p:sldLayoutId id="2147483726"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Lst>
  <p:hf hdr="0" dt="0"/>
  <p:txStyles>
    <p:titleStyle>
      <a:lvl1pPr algn="ctr" defTabSz="457184" rtl="0" eaLnBrk="1" latinLnBrk="0" hangingPunct="1">
        <a:spcBef>
          <a:spcPct val="0"/>
        </a:spcBef>
        <a:buNone/>
        <a:defRPr sz="4400" kern="1200">
          <a:solidFill>
            <a:schemeClr val="tx1"/>
          </a:solidFill>
          <a:latin typeface="+mj-lt"/>
          <a:ea typeface="+mj-ea"/>
          <a:cs typeface="+mj-cs"/>
        </a:defRPr>
      </a:lvl1pPr>
    </p:titleStyle>
    <p:bodyStyle>
      <a:lvl1pPr marL="342888" indent="-342888" algn="l" defTabSz="457184" rtl="0" eaLnBrk="1" latinLnBrk="0" hangingPunct="1">
        <a:spcBef>
          <a:spcPct val="20000"/>
        </a:spcBef>
        <a:buFont typeface="Arial"/>
        <a:buChar char="•"/>
        <a:defRPr sz="3200" kern="1200">
          <a:solidFill>
            <a:schemeClr val="tx1"/>
          </a:solidFill>
          <a:latin typeface="+mn-lt"/>
          <a:ea typeface="+mn-ea"/>
          <a:cs typeface="+mn-cs"/>
        </a:defRPr>
      </a:lvl1pPr>
      <a:lvl2pPr marL="742924" indent="-285740" algn="l" defTabSz="457184" rtl="0" eaLnBrk="1" latinLnBrk="0" hangingPunct="1">
        <a:spcBef>
          <a:spcPct val="20000"/>
        </a:spcBef>
        <a:buFont typeface="Arial"/>
        <a:buChar char="–"/>
        <a:defRPr sz="2800" kern="1200">
          <a:solidFill>
            <a:schemeClr val="tx1"/>
          </a:solidFill>
          <a:latin typeface="+mn-lt"/>
          <a:ea typeface="+mn-ea"/>
          <a:cs typeface="+mn-cs"/>
        </a:defRPr>
      </a:lvl2pPr>
      <a:lvl3pPr marL="1142960" indent="-228592" algn="l" defTabSz="457184" rtl="0" eaLnBrk="1" latinLnBrk="0" hangingPunct="1">
        <a:spcBef>
          <a:spcPct val="20000"/>
        </a:spcBef>
        <a:buFont typeface="Arial"/>
        <a:buChar char="•"/>
        <a:defRPr sz="2400" kern="1200">
          <a:solidFill>
            <a:schemeClr val="tx1"/>
          </a:solidFill>
          <a:latin typeface="+mn-lt"/>
          <a:ea typeface="+mn-ea"/>
          <a:cs typeface="+mn-cs"/>
        </a:defRPr>
      </a:lvl3pPr>
      <a:lvl4pPr marL="1600144" indent="-228592" algn="l" defTabSz="457184" rtl="0" eaLnBrk="1" latinLnBrk="0" hangingPunct="1">
        <a:spcBef>
          <a:spcPct val="20000"/>
        </a:spcBef>
        <a:buFont typeface="Arial"/>
        <a:buChar char="–"/>
        <a:defRPr sz="2000" kern="1200">
          <a:solidFill>
            <a:schemeClr val="tx1"/>
          </a:solidFill>
          <a:latin typeface="+mn-lt"/>
          <a:ea typeface="+mn-ea"/>
          <a:cs typeface="+mn-cs"/>
        </a:defRPr>
      </a:lvl4pPr>
      <a:lvl5pPr marL="2057328" indent="-228592" algn="l" defTabSz="457184" rtl="0" eaLnBrk="1" latinLnBrk="0" hangingPunct="1">
        <a:spcBef>
          <a:spcPct val="20000"/>
        </a:spcBef>
        <a:buFont typeface="Arial"/>
        <a:buChar char="»"/>
        <a:defRPr sz="2000" kern="1200">
          <a:solidFill>
            <a:schemeClr val="tx1"/>
          </a:solidFill>
          <a:latin typeface="+mn-lt"/>
          <a:ea typeface="+mn-ea"/>
          <a:cs typeface="+mn-cs"/>
        </a:defRPr>
      </a:lvl5pPr>
      <a:lvl6pPr marL="2514511" indent="-228592" algn="l" defTabSz="457184" rtl="0" eaLnBrk="1" latinLnBrk="0" hangingPunct="1">
        <a:spcBef>
          <a:spcPct val="20000"/>
        </a:spcBef>
        <a:buFont typeface="Arial"/>
        <a:buChar char="•"/>
        <a:defRPr sz="2000" kern="1200">
          <a:solidFill>
            <a:schemeClr val="tx1"/>
          </a:solidFill>
          <a:latin typeface="+mn-lt"/>
          <a:ea typeface="+mn-ea"/>
          <a:cs typeface="+mn-cs"/>
        </a:defRPr>
      </a:lvl6pPr>
      <a:lvl7pPr marL="2971695" indent="-228592" algn="l" defTabSz="457184" rtl="0" eaLnBrk="1" latinLnBrk="0" hangingPunct="1">
        <a:spcBef>
          <a:spcPct val="20000"/>
        </a:spcBef>
        <a:buFont typeface="Arial"/>
        <a:buChar char="•"/>
        <a:defRPr sz="2000" kern="1200">
          <a:solidFill>
            <a:schemeClr val="tx1"/>
          </a:solidFill>
          <a:latin typeface="+mn-lt"/>
          <a:ea typeface="+mn-ea"/>
          <a:cs typeface="+mn-cs"/>
        </a:defRPr>
      </a:lvl7pPr>
      <a:lvl8pPr marL="3428879" indent="-228592" algn="l" defTabSz="457184" rtl="0" eaLnBrk="1" latinLnBrk="0" hangingPunct="1">
        <a:spcBef>
          <a:spcPct val="20000"/>
        </a:spcBef>
        <a:buFont typeface="Arial"/>
        <a:buChar char="•"/>
        <a:defRPr sz="2000" kern="1200">
          <a:solidFill>
            <a:schemeClr val="tx1"/>
          </a:solidFill>
          <a:latin typeface="+mn-lt"/>
          <a:ea typeface="+mn-ea"/>
          <a:cs typeface="+mn-cs"/>
        </a:defRPr>
      </a:lvl8pPr>
      <a:lvl9pPr marL="3886063" indent="-228592" algn="l" defTabSz="457184"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4" rtl="0" eaLnBrk="1" latinLnBrk="0" hangingPunct="1">
        <a:defRPr sz="1800" kern="1200">
          <a:solidFill>
            <a:schemeClr val="tx1"/>
          </a:solidFill>
          <a:latin typeface="+mn-lt"/>
          <a:ea typeface="+mn-ea"/>
          <a:cs typeface="+mn-cs"/>
        </a:defRPr>
      </a:lvl1pPr>
      <a:lvl2pPr marL="457184" algn="l" defTabSz="457184" rtl="0" eaLnBrk="1" latinLnBrk="0" hangingPunct="1">
        <a:defRPr sz="1800" kern="1200">
          <a:solidFill>
            <a:schemeClr val="tx1"/>
          </a:solidFill>
          <a:latin typeface="+mn-lt"/>
          <a:ea typeface="+mn-ea"/>
          <a:cs typeface="+mn-cs"/>
        </a:defRPr>
      </a:lvl2pPr>
      <a:lvl3pPr marL="914367" algn="l" defTabSz="457184" rtl="0" eaLnBrk="1" latinLnBrk="0" hangingPunct="1">
        <a:defRPr sz="1800" kern="1200">
          <a:solidFill>
            <a:schemeClr val="tx1"/>
          </a:solidFill>
          <a:latin typeface="+mn-lt"/>
          <a:ea typeface="+mn-ea"/>
          <a:cs typeface="+mn-cs"/>
        </a:defRPr>
      </a:lvl3pPr>
      <a:lvl4pPr marL="1371552" algn="l" defTabSz="457184" rtl="0" eaLnBrk="1" latinLnBrk="0" hangingPunct="1">
        <a:defRPr sz="1800" kern="1200">
          <a:solidFill>
            <a:schemeClr val="tx1"/>
          </a:solidFill>
          <a:latin typeface="+mn-lt"/>
          <a:ea typeface="+mn-ea"/>
          <a:cs typeface="+mn-cs"/>
        </a:defRPr>
      </a:lvl4pPr>
      <a:lvl5pPr marL="1828736" algn="l" defTabSz="457184" rtl="0" eaLnBrk="1" latinLnBrk="0" hangingPunct="1">
        <a:defRPr sz="1800" kern="1200">
          <a:solidFill>
            <a:schemeClr val="tx1"/>
          </a:solidFill>
          <a:latin typeface="+mn-lt"/>
          <a:ea typeface="+mn-ea"/>
          <a:cs typeface="+mn-cs"/>
        </a:defRPr>
      </a:lvl5pPr>
      <a:lvl6pPr marL="2285919" algn="l" defTabSz="457184" rtl="0" eaLnBrk="1" latinLnBrk="0" hangingPunct="1">
        <a:defRPr sz="1800" kern="1200">
          <a:solidFill>
            <a:schemeClr val="tx1"/>
          </a:solidFill>
          <a:latin typeface="+mn-lt"/>
          <a:ea typeface="+mn-ea"/>
          <a:cs typeface="+mn-cs"/>
        </a:defRPr>
      </a:lvl6pPr>
      <a:lvl7pPr marL="2743103" algn="l" defTabSz="457184" rtl="0" eaLnBrk="1" latinLnBrk="0" hangingPunct="1">
        <a:defRPr sz="1800" kern="1200">
          <a:solidFill>
            <a:schemeClr val="tx1"/>
          </a:solidFill>
          <a:latin typeface="+mn-lt"/>
          <a:ea typeface="+mn-ea"/>
          <a:cs typeface="+mn-cs"/>
        </a:defRPr>
      </a:lvl7pPr>
      <a:lvl8pPr marL="3200287" algn="l" defTabSz="457184" rtl="0" eaLnBrk="1" latinLnBrk="0" hangingPunct="1">
        <a:defRPr sz="1800" kern="1200">
          <a:solidFill>
            <a:schemeClr val="tx1"/>
          </a:solidFill>
          <a:latin typeface="+mn-lt"/>
          <a:ea typeface="+mn-ea"/>
          <a:cs typeface="+mn-cs"/>
        </a:defRPr>
      </a:lvl8pPr>
      <a:lvl9pPr marL="3657471" algn="l" defTabSz="45718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reeform 9"/>
          <p:cNvSpPr/>
          <p:nvPr/>
        </p:nvSpPr>
        <p:spPr>
          <a:xfrm>
            <a:off x="6508848" y="3273178"/>
            <a:ext cx="1891862" cy="1130954"/>
          </a:xfrm>
          <a:custGeom>
            <a:avLst/>
            <a:gdLst>
              <a:gd name="connsiteX0" fmla="*/ 882869 w 1891862"/>
              <a:gd name="connsiteY0" fmla="*/ 127520 h 1130954"/>
              <a:gd name="connsiteX1" fmla="*/ 819807 w 1891862"/>
              <a:gd name="connsiteY1" fmla="*/ 138031 h 1130954"/>
              <a:gd name="connsiteX2" fmla="*/ 136634 w 1891862"/>
              <a:gd name="connsiteY2" fmla="*/ 148541 h 1130954"/>
              <a:gd name="connsiteX3" fmla="*/ 73572 w 1891862"/>
              <a:gd name="connsiteY3" fmla="*/ 211603 h 1130954"/>
              <a:gd name="connsiteX4" fmla="*/ 63062 w 1891862"/>
              <a:gd name="connsiteY4" fmla="*/ 253644 h 1130954"/>
              <a:gd name="connsiteX5" fmla="*/ 52552 w 1891862"/>
              <a:gd name="connsiteY5" fmla="*/ 285176 h 1130954"/>
              <a:gd name="connsiteX6" fmla="*/ 31531 w 1891862"/>
              <a:gd name="connsiteY6" fmla="*/ 369258 h 1130954"/>
              <a:gd name="connsiteX7" fmla="*/ 21021 w 1891862"/>
              <a:gd name="connsiteY7" fmla="*/ 411300 h 1130954"/>
              <a:gd name="connsiteX8" fmla="*/ 0 w 1891862"/>
              <a:gd name="connsiteY8" fmla="*/ 526913 h 1130954"/>
              <a:gd name="connsiteX9" fmla="*/ 10510 w 1891862"/>
              <a:gd name="connsiteY9" fmla="*/ 884265 h 1130954"/>
              <a:gd name="connsiteX10" fmla="*/ 42041 w 1891862"/>
              <a:gd name="connsiteY10" fmla="*/ 926307 h 1130954"/>
              <a:gd name="connsiteX11" fmla="*/ 94593 w 1891862"/>
              <a:gd name="connsiteY11" fmla="*/ 947327 h 1130954"/>
              <a:gd name="connsiteX12" fmla="*/ 199696 w 1891862"/>
              <a:gd name="connsiteY12" fmla="*/ 1010389 h 1130954"/>
              <a:gd name="connsiteX13" fmla="*/ 325821 w 1891862"/>
              <a:gd name="connsiteY13" fmla="*/ 1062941 h 1130954"/>
              <a:gd name="connsiteX14" fmla="*/ 472965 w 1891862"/>
              <a:gd name="connsiteY14" fmla="*/ 1094472 h 1130954"/>
              <a:gd name="connsiteX15" fmla="*/ 662152 w 1891862"/>
              <a:gd name="connsiteY15" fmla="*/ 1104982 h 1130954"/>
              <a:gd name="connsiteX16" fmla="*/ 714703 w 1891862"/>
              <a:gd name="connsiteY16" fmla="*/ 1115493 h 1130954"/>
              <a:gd name="connsiteX17" fmla="*/ 1534510 w 1891862"/>
              <a:gd name="connsiteY17" fmla="*/ 1115493 h 1130954"/>
              <a:gd name="connsiteX18" fmla="*/ 1660634 w 1891862"/>
              <a:gd name="connsiteY18" fmla="*/ 1083962 h 1130954"/>
              <a:gd name="connsiteX19" fmla="*/ 1755227 w 1891862"/>
              <a:gd name="connsiteY19" fmla="*/ 1031410 h 1130954"/>
              <a:gd name="connsiteX20" fmla="*/ 1849821 w 1891862"/>
              <a:gd name="connsiteY20" fmla="*/ 852734 h 1130954"/>
              <a:gd name="connsiteX21" fmla="*/ 1849821 w 1891862"/>
              <a:gd name="connsiteY21" fmla="*/ 852734 h 1130954"/>
              <a:gd name="connsiteX22" fmla="*/ 1870841 w 1891862"/>
              <a:gd name="connsiteY22" fmla="*/ 810693 h 1130954"/>
              <a:gd name="connsiteX23" fmla="*/ 1891862 w 1891862"/>
              <a:gd name="connsiteY23" fmla="*/ 747631 h 1130954"/>
              <a:gd name="connsiteX24" fmla="*/ 1870841 w 1891862"/>
              <a:gd name="connsiteY24" fmla="*/ 526913 h 1130954"/>
              <a:gd name="connsiteX25" fmla="*/ 1828800 w 1891862"/>
              <a:gd name="connsiteY25" fmla="*/ 484872 h 1130954"/>
              <a:gd name="connsiteX26" fmla="*/ 1807779 w 1891862"/>
              <a:gd name="connsiteY26" fmla="*/ 453341 h 1130954"/>
              <a:gd name="connsiteX27" fmla="*/ 1786759 w 1891862"/>
              <a:gd name="connsiteY27" fmla="*/ 411300 h 1130954"/>
              <a:gd name="connsiteX28" fmla="*/ 1734207 w 1891862"/>
              <a:gd name="connsiteY28" fmla="*/ 379769 h 1130954"/>
              <a:gd name="connsiteX29" fmla="*/ 1702676 w 1891862"/>
              <a:gd name="connsiteY29" fmla="*/ 337727 h 1130954"/>
              <a:gd name="connsiteX30" fmla="*/ 1618593 w 1891862"/>
              <a:gd name="connsiteY30" fmla="*/ 274665 h 1130954"/>
              <a:gd name="connsiteX31" fmla="*/ 1576552 w 1891862"/>
              <a:gd name="connsiteY31" fmla="*/ 222113 h 1130954"/>
              <a:gd name="connsiteX32" fmla="*/ 1502979 w 1891862"/>
              <a:gd name="connsiteY32" fmla="*/ 180072 h 1130954"/>
              <a:gd name="connsiteX33" fmla="*/ 1397876 w 1891862"/>
              <a:gd name="connsiteY33" fmla="*/ 138031 h 1130954"/>
              <a:gd name="connsiteX34" fmla="*/ 1345324 w 1891862"/>
              <a:gd name="connsiteY34" fmla="*/ 117010 h 1130954"/>
              <a:gd name="connsiteX35" fmla="*/ 1271752 w 1891862"/>
              <a:gd name="connsiteY35" fmla="*/ 95989 h 1130954"/>
              <a:gd name="connsiteX36" fmla="*/ 1219200 w 1891862"/>
              <a:gd name="connsiteY36" fmla="*/ 85479 h 1130954"/>
              <a:gd name="connsiteX37" fmla="*/ 1156138 w 1891862"/>
              <a:gd name="connsiteY37" fmla="*/ 64458 h 1130954"/>
              <a:gd name="connsiteX38" fmla="*/ 1103586 w 1891862"/>
              <a:gd name="connsiteY38" fmla="*/ 43438 h 1130954"/>
              <a:gd name="connsiteX39" fmla="*/ 1040524 w 1891862"/>
              <a:gd name="connsiteY39" fmla="*/ 32927 h 1130954"/>
              <a:gd name="connsiteX40" fmla="*/ 893379 w 1891862"/>
              <a:gd name="connsiteY40" fmla="*/ 1396 h 1130954"/>
              <a:gd name="connsiteX41" fmla="*/ 252248 w 1891862"/>
              <a:gd name="connsiteY41" fmla="*/ 1396 h 1130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891862" h="1130954">
                <a:moveTo>
                  <a:pt x="882869" y="127520"/>
                </a:moveTo>
                <a:cubicBezTo>
                  <a:pt x="861848" y="131024"/>
                  <a:pt x="841109" y="137431"/>
                  <a:pt x="819807" y="138031"/>
                </a:cubicBezTo>
                <a:cubicBezTo>
                  <a:pt x="592146" y="144444"/>
                  <a:pt x="363286" y="126195"/>
                  <a:pt x="136634" y="148541"/>
                </a:cubicBezTo>
                <a:cubicBezTo>
                  <a:pt x="107050" y="151458"/>
                  <a:pt x="73572" y="211603"/>
                  <a:pt x="73572" y="211603"/>
                </a:cubicBezTo>
                <a:cubicBezTo>
                  <a:pt x="70069" y="225617"/>
                  <a:pt x="67030" y="239755"/>
                  <a:pt x="63062" y="253644"/>
                </a:cubicBezTo>
                <a:cubicBezTo>
                  <a:pt x="60018" y="264297"/>
                  <a:pt x="55467" y="274487"/>
                  <a:pt x="52552" y="285176"/>
                </a:cubicBezTo>
                <a:cubicBezTo>
                  <a:pt x="44951" y="313048"/>
                  <a:pt x="38538" y="341231"/>
                  <a:pt x="31531" y="369258"/>
                </a:cubicBezTo>
                <a:cubicBezTo>
                  <a:pt x="28028" y="383272"/>
                  <a:pt x="23396" y="397051"/>
                  <a:pt x="21021" y="411300"/>
                </a:cubicBezTo>
                <a:cubicBezTo>
                  <a:pt x="7573" y="491983"/>
                  <a:pt x="14689" y="453465"/>
                  <a:pt x="0" y="526913"/>
                </a:cubicBezTo>
                <a:cubicBezTo>
                  <a:pt x="3503" y="646030"/>
                  <a:pt x="-1965" y="765751"/>
                  <a:pt x="10510" y="884265"/>
                </a:cubicBezTo>
                <a:cubicBezTo>
                  <a:pt x="12344" y="901686"/>
                  <a:pt x="28027" y="915797"/>
                  <a:pt x="42041" y="926307"/>
                </a:cubicBezTo>
                <a:cubicBezTo>
                  <a:pt x="57134" y="937627"/>
                  <a:pt x="77076" y="940320"/>
                  <a:pt x="94593" y="947327"/>
                </a:cubicBezTo>
                <a:cubicBezTo>
                  <a:pt x="158959" y="1011694"/>
                  <a:pt x="110390" y="975659"/>
                  <a:pt x="199696" y="1010389"/>
                </a:cubicBezTo>
                <a:cubicBezTo>
                  <a:pt x="242144" y="1026897"/>
                  <a:pt x="281636" y="1051895"/>
                  <a:pt x="325821" y="1062941"/>
                </a:cubicBezTo>
                <a:cubicBezTo>
                  <a:pt x="366701" y="1073161"/>
                  <a:pt x="442302" y="1092769"/>
                  <a:pt x="472965" y="1094472"/>
                </a:cubicBezTo>
                <a:lnTo>
                  <a:pt x="662152" y="1104982"/>
                </a:lnTo>
                <a:cubicBezTo>
                  <a:pt x="679669" y="1108486"/>
                  <a:pt x="696977" y="1113277"/>
                  <a:pt x="714703" y="1115493"/>
                </a:cubicBezTo>
                <a:cubicBezTo>
                  <a:pt x="978969" y="1148527"/>
                  <a:pt x="1308135" y="1118872"/>
                  <a:pt x="1534510" y="1115493"/>
                </a:cubicBezTo>
                <a:cubicBezTo>
                  <a:pt x="1576551" y="1104983"/>
                  <a:pt x="1623474" y="1106258"/>
                  <a:pt x="1660634" y="1083962"/>
                </a:cubicBezTo>
                <a:cubicBezTo>
                  <a:pt x="1726621" y="1044370"/>
                  <a:pt x="1694914" y="1061567"/>
                  <a:pt x="1755227" y="1031410"/>
                </a:cubicBezTo>
                <a:cubicBezTo>
                  <a:pt x="1846537" y="914012"/>
                  <a:pt x="1819112" y="975570"/>
                  <a:pt x="1849821" y="852734"/>
                </a:cubicBezTo>
                <a:lnTo>
                  <a:pt x="1849821" y="852734"/>
                </a:lnTo>
                <a:cubicBezTo>
                  <a:pt x="1856828" y="838720"/>
                  <a:pt x="1865022" y="825240"/>
                  <a:pt x="1870841" y="810693"/>
                </a:cubicBezTo>
                <a:cubicBezTo>
                  <a:pt x="1879070" y="790120"/>
                  <a:pt x="1891862" y="747631"/>
                  <a:pt x="1891862" y="747631"/>
                </a:cubicBezTo>
                <a:cubicBezTo>
                  <a:pt x="1884855" y="674058"/>
                  <a:pt x="1888089" y="598778"/>
                  <a:pt x="1870841" y="526913"/>
                </a:cubicBezTo>
                <a:cubicBezTo>
                  <a:pt x="1866216" y="507642"/>
                  <a:pt x="1841698" y="499919"/>
                  <a:pt x="1828800" y="484872"/>
                </a:cubicBezTo>
                <a:cubicBezTo>
                  <a:pt x="1820579" y="475281"/>
                  <a:pt x="1814046" y="464309"/>
                  <a:pt x="1807779" y="453341"/>
                </a:cubicBezTo>
                <a:cubicBezTo>
                  <a:pt x="1800006" y="439738"/>
                  <a:pt x="1797838" y="422379"/>
                  <a:pt x="1786759" y="411300"/>
                </a:cubicBezTo>
                <a:cubicBezTo>
                  <a:pt x="1772314" y="396855"/>
                  <a:pt x="1751724" y="390279"/>
                  <a:pt x="1734207" y="379769"/>
                </a:cubicBezTo>
                <a:cubicBezTo>
                  <a:pt x="1723697" y="365755"/>
                  <a:pt x="1715638" y="349511"/>
                  <a:pt x="1702676" y="337727"/>
                </a:cubicBezTo>
                <a:cubicBezTo>
                  <a:pt x="1676753" y="314160"/>
                  <a:pt x="1640479" y="302023"/>
                  <a:pt x="1618593" y="274665"/>
                </a:cubicBezTo>
                <a:cubicBezTo>
                  <a:pt x="1604579" y="257148"/>
                  <a:pt x="1592415" y="237976"/>
                  <a:pt x="1576552" y="222113"/>
                </a:cubicBezTo>
                <a:cubicBezTo>
                  <a:pt x="1563359" y="208920"/>
                  <a:pt x="1517402" y="186253"/>
                  <a:pt x="1502979" y="180072"/>
                </a:cubicBezTo>
                <a:cubicBezTo>
                  <a:pt x="1468297" y="165208"/>
                  <a:pt x="1432910" y="152045"/>
                  <a:pt x="1397876" y="138031"/>
                </a:cubicBezTo>
                <a:cubicBezTo>
                  <a:pt x="1380359" y="131024"/>
                  <a:pt x="1363465" y="122193"/>
                  <a:pt x="1345324" y="117010"/>
                </a:cubicBezTo>
                <a:cubicBezTo>
                  <a:pt x="1320800" y="110003"/>
                  <a:pt x="1296496" y="102175"/>
                  <a:pt x="1271752" y="95989"/>
                </a:cubicBezTo>
                <a:cubicBezTo>
                  <a:pt x="1254421" y="91656"/>
                  <a:pt x="1236435" y="90179"/>
                  <a:pt x="1219200" y="85479"/>
                </a:cubicBezTo>
                <a:cubicBezTo>
                  <a:pt x="1197823" y="79649"/>
                  <a:pt x="1176962" y="72030"/>
                  <a:pt x="1156138" y="64458"/>
                </a:cubicBezTo>
                <a:cubicBezTo>
                  <a:pt x="1138407" y="58011"/>
                  <a:pt x="1121788" y="48402"/>
                  <a:pt x="1103586" y="43438"/>
                </a:cubicBezTo>
                <a:cubicBezTo>
                  <a:pt x="1083026" y="37831"/>
                  <a:pt x="1061289" y="37719"/>
                  <a:pt x="1040524" y="32927"/>
                </a:cubicBezTo>
                <a:cubicBezTo>
                  <a:pt x="978717" y="18664"/>
                  <a:pt x="957637" y="2341"/>
                  <a:pt x="893379" y="1396"/>
                </a:cubicBezTo>
                <a:cubicBezTo>
                  <a:pt x="679692" y="-1747"/>
                  <a:pt x="465958" y="1396"/>
                  <a:pt x="252248" y="1396"/>
                </a:cubicBezTo>
              </a:path>
            </a:pathLst>
          </a:cu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Slide Number Placeholder 5">
            <a:extLst>
              <a:ext uri="{FF2B5EF4-FFF2-40B4-BE49-F238E27FC236}">
                <a16:creationId xmlns:a16="http://schemas.microsoft.com/office/drawing/2014/main" id="{B1F86FDD-AAFA-46C1-B0FE-7B46FDF190E7}"/>
              </a:ext>
            </a:extLst>
          </p:cNvPr>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1</a:t>
            </a:fld>
            <a:endParaRPr lang="en-US"/>
          </a:p>
        </p:txBody>
      </p:sp>
      <p:sp>
        <p:nvSpPr>
          <p:cNvPr id="18" name="Footer Placeholder 4">
            <a:extLst>
              <a:ext uri="{FF2B5EF4-FFF2-40B4-BE49-F238E27FC236}">
                <a16:creationId xmlns:a16="http://schemas.microsoft.com/office/drawing/2014/main" id="{E40AA1D2-F643-4E43-950C-84FCE27B11D5}"/>
              </a:ext>
            </a:extLst>
          </p:cNvPr>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
        <p:nvSpPr>
          <p:cNvPr id="16" name="Rectangle 15">
            <a:extLst>
              <a:ext uri="{FF2B5EF4-FFF2-40B4-BE49-F238E27FC236}">
                <a16:creationId xmlns:a16="http://schemas.microsoft.com/office/drawing/2014/main" id="{C8B7A876-B965-9984-78BA-E29541D11659}"/>
              </a:ext>
            </a:extLst>
          </p:cNvPr>
          <p:cNvSpPr/>
          <p:nvPr/>
        </p:nvSpPr>
        <p:spPr>
          <a:xfrm>
            <a:off x="0" y="-71967"/>
            <a:ext cx="9141618" cy="356425"/>
          </a:xfrm>
          <a:prstGeom prst="rect">
            <a:avLst/>
          </a:prstGeom>
          <a:solidFill>
            <a:srgbClr val="3CCD58"/>
          </a:solidFill>
          <a:ln>
            <a:noFill/>
          </a:ln>
          <a:effectLst/>
        </p:spPr>
        <p:style>
          <a:lnRef idx="1">
            <a:schemeClr val="accent3"/>
          </a:lnRef>
          <a:fillRef idx="3">
            <a:schemeClr val="accent3"/>
          </a:fillRef>
          <a:effectRef idx="2">
            <a:schemeClr val="accent3"/>
          </a:effectRef>
          <a:fontRef idx="minor">
            <a:schemeClr val="lt1"/>
          </a:fontRef>
        </p:style>
        <p:txBody>
          <a:bodyPr lIns="67923" tIns="33963" rIns="67923" bIns="33963" anchor="ctr"/>
          <a:lstStyle/>
          <a:p>
            <a:pPr defTabSz="456911">
              <a:defRPr/>
            </a:pPr>
            <a:r>
              <a:rPr lang="en-US" b="1" dirty="0">
                <a:latin typeface="Calibri" panose="020F0502020204030204" pitchFamily="34" charset="0"/>
                <a:cs typeface="Calibri" panose="020F0502020204030204" pitchFamily="34" charset="0"/>
              </a:rPr>
              <a:t>Initial Page</a:t>
            </a:r>
            <a:r>
              <a:rPr lang="en-US" sz="1800" b="1" dirty="0">
                <a:latin typeface="Calibri" panose="020F0502020204030204" pitchFamily="34" charset="0"/>
                <a:cs typeface="Calibri" panose="020F0502020204030204" pitchFamily="34" charset="0"/>
              </a:rPr>
              <a:t>: -</a:t>
            </a:r>
            <a:endParaRPr lang="en-US" sz="1799" b="1" dirty="0">
              <a:solidFill>
                <a:prstClr val="white"/>
              </a:solidFill>
            </a:endParaRPr>
          </a:p>
        </p:txBody>
      </p:sp>
      <p:pic>
        <p:nvPicPr>
          <p:cNvPr id="4" name="Picture 3">
            <a:extLst>
              <a:ext uri="{FF2B5EF4-FFF2-40B4-BE49-F238E27FC236}">
                <a16:creationId xmlns:a16="http://schemas.microsoft.com/office/drawing/2014/main" id="{69590840-BC55-2B17-778F-B156C3F07901}"/>
              </a:ext>
            </a:extLst>
          </p:cNvPr>
          <p:cNvPicPr>
            <a:picLocks noChangeAspect="1"/>
          </p:cNvPicPr>
          <p:nvPr/>
        </p:nvPicPr>
        <p:blipFill>
          <a:blip r:embed="rId3"/>
          <a:stretch>
            <a:fillRect/>
          </a:stretch>
        </p:blipFill>
        <p:spPr>
          <a:xfrm>
            <a:off x="612399" y="525693"/>
            <a:ext cx="7305983" cy="3503613"/>
          </a:xfrm>
          <a:prstGeom prst="rect">
            <a:avLst/>
          </a:prstGeom>
        </p:spPr>
      </p:pic>
    </p:spTree>
    <p:extLst>
      <p:ext uri="{BB962C8B-B14F-4D97-AF65-F5344CB8AC3E}">
        <p14:creationId xmlns:p14="http://schemas.microsoft.com/office/powerpoint/2010/main" val="3695491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reeform 9"/>
          <p:cNvSpPr/>
          <p:nvPr/>
        </p:nvSpPr>
        <p:spPr>
          <a:xfrm>
            <a:off x="6508848" y="3273178"/>
            <a:ext cx="1891862" cy="1130954"/>
          </a:xfrm>
          <a:custGeom>
            <a:avLst/>
            <a:gdLst>
              <a:gd name="connsiteX0" fmla="*/ 882869 w 1891862"/>
              <a:gd name="connsiteY0" fmla="*/ 127520 h 1130954"/>
              <a:gd name="connsiteX1" fmla="*/ 819807 w 1891862"/>
              <a:gd name="connsiteY1" fmla="*/ 138031 h 1130954"/>
              <a:gd name="connsiteX2" fmla="*/ 136634 w 1891862"/>
              <a:gd name="connsiteY2" fmla="*/ 148541 h 1130954"/>
              <a:gd name="connsiteX3" fmla="*/ 73572 w 1891862"/>
              <a:gd name="connsiteY3" fmla="*/ 211603 h 1130954"/>
              <a:gd name="connsiteX4" fmla="*/ 63062 w 1891862"/>
              <a:gd name="connsiteY4" fmla="*/ 253644 h 1130954"/>
              <a:gd name="connsiteX5" fmla="*/ 52552 w 1891862"/>
              <a:gd name="connsiteY5" fmla="*/ 285176 h 1130954"/>
              <a:gd name="connsiteX6" fmla="*/ 31531 w 1891862"/>
              <a:gd name="connsiteY6" fmla="*/ 369258 h 1130954"/>
              <a:gd name="connsiteX7" fmla="*/ 21021 w 1891862"/>
              <a:gd name="connsiteY7" fmla="*/ 411300 h 1130954"/>
              <a:gd name="connsiteX8" fmla="*/ 0 w 1891862"/>
              <a:gd name="connsiteY8" fmla="*/ 526913 h 1130954"/>
              <a:gd name="connsiteX9" fmla="*/ 10510 w 1891862"/>
              <a:gd name="connsiteY9" fmla="*/ 884265 h 1130954"/>
              <a:gd name="connsiteX10" fmla="*/ 42041 w 1891862"/>
              <a:gd name="connsiteY10" fmla="*/ 926307 h 1130954"/>
              <a:gd name="connsiteX11" fmla="*/ 94593 w 1891862"/>
              <a:gd name="connsiteY11" fmla="*/ 947327 h 1130954"/>
              <a:gd name="connsiteX12" fmla="*/ 199696 w 1891862"/>
              <a:gd name="connsiteY12" fmla="*/ 1010389 h 1130954"/>
              <a:gd name="connsiteX13" fmla="*/ 325821 w 1891862"/>
              <a:gd name="connsiteY13" fmla="*/ 1062941 h 1130954"/>
              <a:gd name="connsiteX14" fmla="*/ 472965 w 1891862"/>
              <a:gd name="connsiteY14" fmla="*/ 1094472 h 1130954"/>
              <a:gd name="connsiteX15" fmla="*/ 662152 w 1891862"/>
              <a:gd name="connsiteY15" fmla="*/ 1104982 h 1130954"/>
              <a:gd name="connsiteX16" fmla="*/ 714703 w 1891862"/>
              <a:gd name="connsiteY16" fmla="*/ 1115493 h 1130954"/>
              <a:gd name="connsiteX17" fmla="*/ 1534510 w 1891862"/>
              <a:gd name="connsiteY17" fmla="*/ 1115493 h 1130954"/>
              <a:gd name="connsiteX18" fmla="*/ 1660634 w 1891862"/>
              <a:gd name="connsiteY18" fmla="*/ 1083962 h 1130954"/>
              <a:gd name="connsiteX19" fmla="*/ 1755227 w 1891862"/>
              <a:gd name="connsiteY19" fmla="*/ 1031410 h 1130954"/>
              <a:gd name="connsiteX20" fmla="*/ 1849821 w 1891862"/>
              <a:gd name="connsiteY20" fmla="*/ 852734 h 1130954"/>
              <a:gd name="connsiteX21" fmla="*/ 1849821 w 1891862"/>
              <a:gd name="connsiteY21" fmla="*/ 852734 h 1130954"/>
              <a:gd name="connsiteX22" fmla="*/ 1870841 w 1891862"/>
              <a:gd name="connsiteY22" fmla="*/ 810693 h 1130954"/>
              <a:gd name="connsiteX23" fmla="*/ 1891862 w 1891862"/>
              <a:gd name="connsiteY23" fmla="*/ 747631 h 1130954"/>
              <a:gd name="connsiteX24" fmla="*/ 1870841 w 1891862"/>
              <a:gd name="connsiteY24" fmla="*/ 526913 h 1130954"/>
              <a:gd name="connsiteX25" fmla="*/ 1828800 w 1891862"/>
              <a:gd name="connsiteY25" fmla="*/ 484872 h 1130954"/>
              <a:gd name="connsiteX26" fmla="*/ 1807779 w 1891862"/>
              <a:gd name="connsiteY26" fmla="*/ 453341 h 1130954"/>
              <a:gd name="connsiteX27" fmla="*/ 1786759 w 1891862"/>
              <a:gd name="connsiteY27" fmla="*/ 411300 h 1130954"/>
              <a:gd name="connsiteX28" fmla="*/ 1734207 w 1891862"/>
              <a:gd name="connsiteY28" fmla="*/ 379769 h 1130954"/>
              <a:gd name="connsiteX29" fmla="*/ 1702676 w 1891862"/>
              <a:gd name="connsiteY29" fmla="*/ 337727 h 1130954"/>
              <a:gd name="connsiteX30" fmla="*/ 1618593 w 1891862"/>
              <a:gd name="connsiteY30" fmla="*/ 274665 h 1130954"/>
              <a:gd name="connsiteX31" fmla="*/ 1576552 w 1891862"/>
              <a:gd name="connsiteY31" fmla="*/ 222113 h 1130954"/>
              <a:gd name="connsiteX32" fmla="*/ 1502979 w 1891862"/>
              <a:gd name="connsiteY32" fmla="*/ 180072 h 1130954"/>
              <a:gd name="connsiteX33" fmla="*/ 1397876 w 1891862"/>
              <a:gd name="connsiteY33" fmla="*/ 138031 h 1130954"/>
              <a:gd name="connsiteX34" fmla="*/ 1345324 w 1891862"/>
              <a:gd name="connsiteY34" fmla="*/ 117010 h 1130954"/>
              <a:gd name="connsiteX35" fmla="*/ 1271752 w 1891862"/>
              <a:gd name="connsiteY35" fmla="*/ 95989 h 1130954"/>
              <a:gd name="connsiteX36" fmla="*/ 1219200 w 1891862"/>
              <a:gd name="connsiteY36" fmla="*/ 85479 h 1130954"/>
              <a:gd name="connsiteX37" fmla="*/ 1156138 w 1891862"/>
              <a:gd name="connsiteY37" fmla="*/ 64458 h 1130954"/>
              <a:gd name="connsiteX38" fmla="*/ 1103586 w 1891862"/>
              <a:gd name="connsiteY38" fmla="*/ 43438 h 1130954"/>
              <a:gd name="connsiteX39" fmla="*/ 1040524 w 1891862"/>
              <a:gd name="connsiteY39" fmla="*/ 32927 h 1130954"/>
              <a:gd name="connsiteX40" fmla="*/ 893379 w 1891862"/>
              <a:gd name="connsiteY40" fmla="*/ 1396 h 1130954"/>
              <a:gd name="connsiteX41" fmla="*/ 252248 w 1891862"/>
              <a:gd name="connsiteY41" fmla="*/ 1396 h 1130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891862" h="1130954">
                <a:moveTo>
                  <a:pt x="882869" y="127520"/>
                </a:moveTo>
                <a:cubicBezTo>
                  <a:pt x="861848" y="131024"/>
                  <a:pt x="841109" y="137431"/>
                  <a:pt x="819807" y="138031"/>
                </a:cubicBezTo>
                <a:cubicBezTo>
                  <a:pt x="592146" y="144444"/>
                  <a:pt x="363286" y="126195"/>
                  <a:pt x="136634" y="148541"/>
                </a:cubicBezTo>
                <a:cubicBezTo>
                  <a:pt x="107050" y="151458"/>
                  <a:pt x="73572" y="211603"/>
                  <a:pt x="73572" y="211603"/>
                </a:cubicBezTo>
                <a:cubicBezTo>
                  <a:pt x="70069" y="225617"/>
                  <a:pt x="67030" y="239755"/>
                  <a:pt x="63062" y="253644"/>
                </a:cubicBezTo>
                <a:cubicBezTo>
                  <a:pt x="60018" y="264297"/>
                  <a:pt x="55467" y="274487"/>
                  <a:pt x="52552" y="285176"/>
                </a:cubicBezTo>
                <a:cubicBezTo>
                  <a:pt x="44951" y="313048"/>
                  <a:pt x="38538" y="341231"/>
                  <a:pt x="31531" y="369258"/>
                </a:cubicBezTo>
                <a:cubicBezTo>
                  <a:pt x="28028" y="383272"/>
                  <a:pt x="23396" y="397051"/>
                  <a:pt x="21021" y="411300"/>
                </a:cubicBezTo>
                <a:cubicBezTo>
                  <a:pt x="7573" y="491983"/>
                  <a:pt x="14689" y="453465"/>
                  <a:pt x="0" y="526913"/>
                </a:cubicBezTo>
                <a:cubicBezTo>
                  <a:pt x="3503" y="646030"/>
                  <a:pt x="-1965" y="765751"/>
                  <a:pt x="10510" y="884265"/>
                </a:cubicBezTo>
                <a:cubicBezTo>
                  <a:pt x="12344" y="901686"/>
                  <a:pt x="28027" y="915797"/>
                  <a:pt x="42041" y="926307"/>
                </a:cubicBezTo>
                <a:cubicBezTo>
                  <a:pt x="57134" y="937627"/>
                  <a:pt x="77076" y="940320"/>
                  <a:pt x="94593" y="947327"/>
                </a:cubicBezTo>
                <a:cubicBezTo>
                  <a:pt x="158959" y="1011694"/>
                  <a:pt x="110390" y="975659"/>
                  <a:pt x="199696" y="1010389"/>
                </a:cubicBezTo>
                <a:cubicBezTo>
                  <a:pt x="242144" y="1026897"/>
                  <a:pt x="281636" y="1051895"/>
                  <a:pt x="325821" y="1062941"/>
                </a:cubicBezTo>
                <a:cubicBezTo>
                  <a:pt x="366701" y="1073161"/>
                  <a:pt x="442302" y="1092769"/>
                  <a:pt x="472965" y="1094472"/>
                </a:cubicBezTo>
                <a:lnTo>
                  <a:pt x="662152" y="1104982"/>
                </a:lnTo>
                <a:cubicBezTo>
                  <a:pt x="679669" y="1108486"/>
                  <a:pt x="696977" y="1113277"/>
                  <a:pt x="714703" y="1115493"/>
                </a:cubicBezTo>
                <a:cubicBezTo>
                  <a:pt x="978969" y="1148527"/>
                  <a:pt x="1308135" y="1118872"/>
                  <a:pt x="1534510" y="1115493"/>
                </a:cubicBezTo>
                <a:cubicBezTo>
                  <a:pt x="1576551" y="1104983"/>
                  <a:pt x="1623474" y="1106258"/>
                  <a:pt x="1660634" y="1083962"/>
                </a:cubicBezTo>
                <a:cubicBezTo>
                  <a:pt x="1726621" y="1044370"/>
                  <a:pt x="1694914" y="1061567"/>
                  <a:pt x="1755227" y="1031410"/>
                </a:cubicBezTo>
                <a:cubicBezTo>
                  <a:pt x="1846537" y="914012"/>
                  <a:pt x="1819112" y="975570"/>
                  <a:pt x="1849821" y="852734"/>
                </a:cubicBezTo>
                <a:lnTo>
                  <a:pt x="1849821" y="852734"/>
                </a:lnTo>
                <a:cubicBezTo>
                  <a:pt x="1856828" y="838720"/>
                  <a:pt x="1865022" y="825240"/>
                  <a:pt x="1870841" y="810693"/>
                </a:cubicBezTo>
                <a:cubicBezTo>
                  <a:pt x="1879070" y="790120"/>
                  <a:pt x="1891862" y="747631"/>
                  <a:pt x="1891862" y="747631"/>
                </a:cubicBezTo>
                <a:cubicBezTo>
                  <a:pt x="1884855" y="674058"/>
                  <a:pt x="1888089" y="598778"/>
                  <a:pt x="1870841" y="526913"/>
                </a:cubicBezTo>
                <a:cubicBezTo>
                  <a:pt x="1866216" y="507642"/>
                  <a:pt x="1841698" y="499919"/>
                  <a:pt x="1828800" y="484872"/>
                </a:cubicBezTo>
                <a:cubicBezTo>
                  <a:pt x="1820579" y="475281"/>
                  <a:pt x="1814046" y="464309"/>
                  <a:pt x="1807779" y="453341"/>
                </a:cubicBezTo>
                <a:cubicBezTo>
                  <a:pt x="1800006" y="439738"/>
                  <a:pt x="1797838" y="422379"/>
                  <a:pt x="1786759" y="411300"/>
                </a:cubicBezTo>
                <a:cubicBezTo>
                  <a:pt x="1772314" y="396855"/>
                  <a:pt x="1751724" y="390279"/>
                  <a:pt x="1734207" y="379769"/>
                </a:cubicBezTo>
                <a:cubicBezTo>
                  <a:pt x="1723697" y="365755"/>
                  <a:pt x="1715638" y="349511"/>
                  <a:pt x="1702676" y="337727"/>
                </a:cubicBezTo>
                <a:cubicBezTo>
                  <a:pt x="1676753" y="314160"/>
                  <a:pt x="1640479" y="302023"/>
                  <a:pt x="1618593" y="274665"/>
                </a:cubicBezTo>
                <a:cubicBezTo>
                  <a:pt x="1604579" y="257148"/>
                  <a:pt x="1592415" y="237976"/>
                  <a:pt x="1576552" y="222113"/>
                </a:cubicBezTo>
                <a:cubicBezTo>
                  <a:pt x="1563359" y="208920"/>
                  <a:pt x="1517402" y="186253"/>
                  <a:pt x="1502979" y="180072"/>
                </a:cubicBezTo>
                <a:cubicBezTo>
                  <a:pt x="1468297" y="165208"/>
                  <a:pt x="1432910" y="152045"/>
                  <a:pt x="1397876" y="138031"/>
                </a:cubicBezTo>
                <a:cubicBezTo>
                  <a:pt x="1380359" y="131024"/>
                  <a:pt x="1363465" y="122193"/>
                  <a:pt x="1345324" y="117010"/>
                </a:cubicBezTo>
                <a:cubicBezTo>
                  <a:pt x="1320800" y="110003"/>
                  <a:pt x="1296496" y="102175"/>
                  <a:pt x="1271752" y="95989"/>
                </a:cubicBezTo>
                <a:cubicBezTo>
                  <a:pt x="1254421" y="91656"/>
                  <a:pt x="1236435" y="90179"/>
                  <a:pt x="1219200" y="85479"/>
                </a:cubicBezTo>
                <a:cubicBezTo>
                  <a:pt x="1197823" y="79649"/>
                  <a:pt x="1176962" y="72030"/>
                  <a:pt x="1156138" y="64458"/>
                </a:cubicBezTo>
                <a:cubicBezTo>
                  <a:pt x="1138407" y="58011"/>
                  <a:pt x="1121788" y="48402"/>
                  <a:pt x="1103586" y="43438"/>
                </a:cubicBezTo>
                <a:cubicBezTo>
                  <a:pt x="1083026" y="37831"/>
                  <a:pt x="1061289" y="37719"/>
                  <a:pt x="1040524" y="32927"/>
                </a:cubicBezTo>
                <a:cubicBezTo>
                  <a:pt x="978717" y="18664"/>
                  <a:pt x="957637" y="2341"/>
                  <a:pt x="893379" y="1396"/>
                </a:cubicBezTo>
                <a:cubicBezTo>
                  <a:pt x="679692" y="-1747"/>
                  <a:pt x="465958" y="1396"/>
                  <a:pt x="252248" y="1396"/>
                </a:cubicBezTo>
              </a:path>
            </a:pathLst>
          </a:cu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Slide Number Placeholder 5">
            <a:extLst>
              <a:ext uri="{FF2B5EF4-FFF2-40B4-BE49-F238E27FC236}">
                <a16:creationId xmlns:a16="http://schemas.microsoft.com/office/drawing/2014/main" id="{B1F86FDD-AAFA-46C1-B0FE-7B46FDF190E7}"/>
              </a:ext>
            </a:extLst>
          </p:cNvPr>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2</a:t>
            </a:fld>
            <a:endParaRPr lang="en-US"/>
          </a:p>
        </p:txBody>
      </p:sp>
      <p:sp>
        <p:nvSpPr>
          <p:cNvPr id="18" name="Footer Placeholder 4">
            <a:extLst>
              <a:ext uri="{FF2B5EF4-FFF2-40B4-BE49-F238E27FC236}">
                <a16:creationId xmlns:a16="http://schemas.microsoft.com/office/drawing/2014/main" id="{E40AA1D2-F643-4E43-950C-84FCE27B11D5}"/>
              </a:ext>
            </a:extLst>
          </p:cNvPr>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
        <p:nvSpPr>
          <p:cNvPr id="16" name="Rectangle 15">
            <a:extLst>
              <a:ext uri="{FF2B5EF4-FFF2-40B4-BE49-F238E27FC236}">
                <a16:creationId xmlns:a16="http://schemas.microsoft.com/office/drawing/2014/main" id="{C8B7A876-B965-9984-78BA-E29541D11659}"/>
              </a:ext>
            </a:extLst>
          </p:cNvPr>
          <p:cNvSpPr/>
          <p:nvPr/>
        </p:nvSpPr>
        <p:spPr>
          <a:xfrm>
            <a:off x="0" y="-71967"/>
            <a:ext cx="9141618" cy="356425"/>
          </a:xfrm>
          <a:prstGeom prst="rect">
            <a:avLst/>
          </a:prstGeom>
          <a:solidFill>
            <a:srgbClr val="3CCD58"/>
          </a:solidFill>
          <a:ln>
            <a:noFill/>
          </a:ln>
          <a:effectLst/>
        </p:spPr>
        <p:style>
          <a:lnRef idx="1">
            <a:schemeClr val="accent3"/>
          </a:lnRef>
          <a:fillRef idx="3">
            <a:schemeClr val="accent3"/>
          </a:fillRef>
          <a:effectRef idx="2">
            <a:schemeClr val="accent3"/>
          </a:effectRef>
          <a:fontRef idx="minor">
            <a:schemeClr val="lt1"/>
          </a:fontRef>
        </p:style>
        <p:txBody>
          <a:bodyPr lIns="67923" tIns="33963" rIns="67923" bIns="33963" anchor="ctr"/>
          <a:lstStyle/>
          <a:p>
            <a:pPr defTabSz="456911">
              <a:defRPr/>
            </a:pPr>
            <a:r>
              <a:rPr lang="en-US" b="1" dirty="0">
                <a:latin typeface="Calibri" panose="020F0502020204030204" pitchFamily="34" charset="0"/>
                <a:cs typeface="Calibri" panose="020F0502020204030204" pitchFamily="34" charset="0"/>
              </a:rPr>
              <a:t>Log in Page</a:t>
            </a:r>
            <a:r>
              <a:rPr lang="en-US" sz="1800" b="1" dirty="0">
                <a:latin typeface="Calibri" panose="020F0502020204030204" pitchFamily="34" charset="0"/>
                <a:cs typeface="Calibri" panose="020F0502020204030204" pitchFamily="34" charset="0"/>
              </a:rPr>
              <a:t>: -</a:t>
            </a:r>
            <a:endParaRPr lang="en-US" sz="1799" b="1" dirty="0">
              <a:solidFill>
                <a:prstClr val="white"/>
              </a:solidFill>
            </a:endParaRPr>
          </a:p>
        </p:txBody>
      </p:sp>
      <p:pic>
        <p:nvPicPr>
          <p:cNvPr id="6" name="Picture 5">
            <a:extLst>
              <a:ext uri="{FF2B5EF4-FFF2-40B4-BE49-F238E27FC236}">
                <a16:creationId xmlns:a16="http://schemas.microsoft.com/office/drawing/2014/main" id="{9D3E7732-0365-7929-28DF-8F9815B711AE}"/>
              </a:ext>
            </a:extLst>
          </p:cNvPr>
          <p:cNvPicPr>
            <a:picLocks noChangeAspect="1"/>
          </p:cNvPicPr>
          <p:nvPr/>
        </p:nvPicPr>
        <p:blipFill>
          <a:blip r:embed="rId3"/>
          <a:stretch>
            <a:fillRect/>
          </a:stretch>
        </p:blipFill>
        <p:spPr>
          <a:xfrm>
            <a:off x="785702" y="739368"/>
            <a:ext cx="6872666" cy="3326031"/>
          </a:xfrm>
          <a:prstGeom prst="rect">
            <a:avLst/>
          </a:prstGeom>
        </p:spPr>
      </p:pic>
    </p:spTree>
    <p:extLst>
      <p:ext uri="{BB962C8B-B14F-4D97-AF65-F5344CB8AC3E}">
        <p14:creationId xmlns:p14="http://schemas.microsoft.com/office/powerpoint/2010/main" val="1700899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reeform 9"/>
          <p:cNvSpPr/>
          <p:nvPr/>
        </p:nvSpPr>
        <p:spPr>
          <a:xfrm>
            <a:off x="6508848" y="3273178"/>
            <a:ext cx="1891862" cy="1130954"/>
          </a:xfrm>
          <a:custGeom>
            <a:avLst/>
            <a:gdLst>
              <a:gd name="connsiteX0" fmla="*/ 882869 w 1891862"/>
              <a:gd name="connsiteY0" fmla="*/ 127520 h 1130954"/>
              <a:gd name="connsiteX1" fmla="*/ 819807 w 1891862"/>
              <a:gd name="connsiteY1" fmla="*/ 138031 h 1130954"/>
              <a:gd name="connsiteX2" fmla="*/ 136634 w 1891862"/>
              <a:gd name="connsiteY2" fmla="*/ 148541 h 1130954"/>
              <a:gd name="connsiteX3" fmla="*/ 73572 w 1891862"/>
              <a:gd name="connsiteY3" fmla="*/ 211603 h 1130954"/>
              <a:gd name="connsiteX4" fmla="*/ 63062 w 1891862"/>
              <a:gd name="connsiteY4" fmla="*/ 253644 h 1130954"/>
              <a:gd name="connsiteX5" fmla="*/ 52552 w 1891862"/>
              <a:gd name="connsiteY5" fmla="*/ 285176 h 1130954"/>
              <a:gd name="connsiteX6" fmla="*/ 31531 w 1891862"/>
              <a:gd name="connsiteY6" fmla="*/ 369258 h 1130954"/>
              <a:gd name="connsiteX7" fmla="*/ 21021 w 1891862"/>
              <a:gd name="connsiteY7" fmla="*/ 411300 h 1130954"/>
              <a:gd name="connsiteX8" fmla="*/ 0 w 1891862"/>
              <a:gd name="connsiteY8" fmla="*/ 526913 h 1130954"/>
              <a:gd name="connsiteX9" fmla="*/ 10510 w 1891862"/>
              <a:gd name="connsiteY9" fmla="*/ 884265 h 1130954"/>
              <a:gd name="connsiteX10" fmla="*/ 42041 w 1891862"/>
              <a:gd name="connsiteY10" fmla="*/ 926307 h 1130954"/>
              <a:gd name="connsiteX11" fmla="*/ 94593 w 1891862"/>
              <a:gd name="connsiteY11" fmla="*/ 947327 h 1130954"/>
              <a:gd name="connsiteX12" fmla="*/ 199696 w 1891862"/>
              <a:gd name="connsiteY12" fmla="*/ 1010389 h 1130954"/>
              <a:gd name="connsiteX13" fmla="*/ 325821 w 1891862"/>
              <a:gd name="connsiteY13" fmla="*/ 1062941 h 1130954"/>
              <a:gd name="connsiteX14" fmla="*/ 472965 w 1891862"/>
              <a:gd name="connsiteY14" fmla="*/ 1094472 h 1130954"/>
              <a:gd name="connsiteX15" fmla="*/ 662152 w 1891862"/>
              <a:gd name="connsiteY15" fmla="*/ 1104982 h 1130954"/>
              <a:gd name="connsiteX16" fmla="*/ 714703 w 1891862"/>
              <a:gd name="connsiteY16" fmla="*/ 1115493 h 1130954"/>
              <a:gd name="connsiteX17" fmla="*/ 1534510 w 1891862"/>
              <a:gd name="connsiteY17" fmla="*/ 1115493 h 1130954"/>
              <a:gd name="connsiteX18" fmla="*/ 1660634 w 1891862"/>
              <a:gd name="connsiteY18" fmla="*/ 1083962 h 1130954"/>
              <a:gd name="connsiteX19" fmla="*/ 1755227 w 1891862"/>
              <a:gd name="connsiteY19" fmla="*/ 1031410 h 1130954"/>
              <a:gd name="connsiteX20" fmla="*/ 1849821 w 1891862"/>
              <a:gd name="connsiteY20" fmla="*/ 852734 h 1130954"/>
              <a:gd name="connsiteX21" fmla="*/ 1849821 w 1891862"/>
              <a:gd name="connsiteY21" fmla="*/ 852734 h 1130954"/>
              <a:gd name="connsiteX22" fmla="*/ 1870841 w 1891862"/>
              <a:gd name="connsiteY22" fmla="*/ 810693 h 1130954"/>
              <a:gd name="connsiteX23" fmla="*/ 1891862 w 1891862"/>
              <a:gd name="connsiteY23" fmla="*/ 747631 h 1130954"/>
              <a:gd name="connsiteX24" fmla="*/ 1870841 w 1891862"/>
              <a:gd name="connsiteY24" fmla="*/ 526913 h 1130954"/>
              <a:gd name="connsiteX25" fmla="*/ 1828800 w 1891862"/>
              <a:gd name="connsiteY25" fmla="*/ 484872 h 1130954"/>
              <a:gd name="connsiteX26" fmla="*/ 1807779 w 1891862"/>
              <a:gd name="connsiteY26" fmla="*/ 453341 h 1130954"/>
              <a:gd name="connsiteX27" fmla="*/ 1786759 w 1891862"/>
              <a:gd name="connsiteY27" fmla="*/ 411300 h 1130954"/>
              <a:gd name="connsiteX28" fmla="*/ 1734207 w 1891862"/>
              <a:gd name="connsiteY28" fmla="*/ 379769 h 1130954"/>
              <a:gd name="connsiteX29" fmla="*/ 1702676 w 1891862"/>
              <a:gd name="connsiteY29" fmla="*/ 337727 h 1130954"/>
              <a:gd name="connsiteX30" fmla="*/ 1618593 w 1891862"/>
              <a:gd name="connsiteY30" fmla="*/ 274665 h 1130954"/>
              <a:gd name="connsiteX31" fmla="*/ 1576552 w 1891862"/>
              <a:gd name="connsiteY31" fmla="*/ 222113 h 1130954"/>
              <a:gd name="connsiteX32" fmla="*/ 1502979 w 1891862"/>
              <a:gd name="connsiteY32" fmla="*/ 180072 h 1130954"/>
              <a:gd name="connsiteX33" fmla="*/ 1397876 w 1891862"/>
              <a:gd name="connsiteY33" fmla="*/ 138031 h 1130954"/>
              <a:gd name="connsiteX34" fmla="*/ 1345324 w 1891862"/>
              <a:gd name="connsiteY34" fmla="*/ 117010 h 1130954"/>
              <a:gd name="connsiteX35" fmla="*/ 1271752 w 1891862"/>
              <a:gd name="connsiteY35" fmla="*/ 95989 h 1130954"/>
              <a:gd name="connsiteX36" fmla="*/ 1219200 w 1891862"/>
              <a:gd name="connsiteY36" fmla="*/ 85479 h 1130954"/>
              <a:gd name="connsiteX37" fmla="*/ 1156138 w 1891862"/>
              <a:gd name="connsiteY37" fmla="*/ 64458 h 1130954"/>
              <a:gd name="connsiteX38" fmla="*/ 1103586 w 1891862"/>
              <a:gd name="connsiteY38" fmla="*/ 43438 h 1130954"/>
              <a:gd name="connsiteX39" fmla="*/ 1040524 w 1891862"/>
              <a:gd name="connsiteY39" fmla="*/ 32927 h 1130954"/>
              <a:gd name="connsiteX40" fmla="*/ 893379 w 1891862"/>
              <a:gd name="connsiteY40" fmla="*/ 1396 h 1130954"/>
              <a:gd name="connsiteX41" fmla="*/ 252248 w 1891862"/>
              <a:gd name="connsiteY41" fmla="*/ 1396 h 1130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891862" h="1130954">
                <a:moveTo>
                  <a:pt x="882869" y="127520"/>
                </a:moveTo>
                <a:cubicBezTo>
                  <a:pt x="861848" y="131024"/>
                  <a:pt x="841109" y="137431"/>
                  <a:pt x="819807" y="138031"/>
                </a:cubicBezTo>
                <a:cubicBezTo>
                  <a:pt x="592146" y="144444"/>
                  <a:pt x="363286" y="126195"/>
                  <a:pt x="136634" y="148541"/>
                </a:cubicBezTo>
                <a:cubicBezTo>
                  <a:pt x="107050" y="151458"/>
                  <a:pt x="73572" y="211603"/>
                  <a:pt x="73572" y="211603"/>
                </a:cubicBezTo>
                <a:cubicBezTo>
                  <a:pt x="70069" y="225617"/>
                  <a:pt x="67030" y="239755"/>
                  <a:pt x="63062" y="253644"/>
                </a:cubicBezTo>
                <a:cubicBezTo>
                  <a:pt x="60018" y="264297"/>
                  <a:pt x="55467" y="274487"/>
                  <a:pt x="52552" y="285176"/>
                </a:cubicBezTo>
                <a:cubicBezTo>
                  <a:pt x="44951" y="313048"/>
                  <a:pt x="38538" y="341231"/>
                  <a:pt x="31531" y="369258"/>
                </a:cubicBezTo>
                <a:cubicBezTo>
                  <a:pt x="28028" y="383272"/>
                  <a:pt x="23396" y="397051"/>
                  <a:pt x="21021" y="411300"/>
                </a:cubicBezTo>
                <a:cubicBezTo>
                  <a:pt x="7573" y="491983"/>
                  <a:pt x="14689" y="453465"/>
                  <a:pt x="0" y="526913"/>
                </a:cubicBezTo>
                <a:cubicBezTo>
                  <a:pt x="3503" y="646030"/>
                  <a:pt x="-1965" y="765751"/>
                  <a:pt x="10510" y="884265"/>
                </a:cubicBezTo>
                <a:cubicBezTo>
                  <a:pt x="12344" y="901686"/>
                  <a:pt x="28027" y="915797"/>
                  <a:pt x="42041" y="926307"/>
                </a:cubicBezTo>
                <a:cubicBezTo>
                  <a:pt x="57134" y="937627"/>
                  <a:pt x="77076" y="940320"/>
                  <a:pt x="94593" y="947327"/>
                </a:cubicBezTo>
                <a:cubicBezTo>
                  <a:pt x="158959" y="1011694"/>
                  <a:pt x="110390" y="975659"/>
                  <a:pt x="199696" y="1010389"/>
                </a:cubicBezTo>
                <a:cubicBezTo>
                  <a:pt x="242144" y="1026897"/>
                  <a:pt x="281636" y="1051895"/>
                  <a:pt x="325821" y="1062941"/>
                </a:cubicBezTo>
                <a:cubicBezTo>
                  <a:pt x="366701" y="1073161"/>
                  <a:pt x="442302" y="1092769"/>
                  <a:pt x="472965" y="1094472"/>
                </a:cubicBezTo>
                <a:lnTo>
                  <a:pt x="662152" y="1104982"/>
                </a:lnTo>
                <a:cubicBezTo>
                  <a:pt x="679669" y="1108486"/>
                  <a:pt x="696977" y="1113277"/>
                  <a:pt x="714703" y="1115493"/>
                </a:cubicBezTo>
                <a:cubicBezTo>
                  <a:pt x="978969" y="1148527"/>
                  <a:pt x="1308135" y="1118872"/>
                  <a:pt x="1534510" y="1115493"/>
                </a:cubicBezTo>
                <a:cubicBezTo>
                  <a:pt x="1576551" y="1104983"/>
                  <a:pt x="1623474" y="1106258"/>
                  <a:pt x="1660634" y="1083962"/>
                </a:cubicBezTo>
                <a:cubicBezTo>
                  <a:pt x="1726621" y="1044370"/>
                  <a:pt x="1694914" y="1061567"/>
                  <a:pt x="1755227" y="1031410"/>
                </a:cubicBezTo>
                <a:cubicBezTo>
                  <a:pt x="1846537" y="914012"/>
                  <a:pt x="1819112" y="975570"/>
                  <a:pt x="1849821" y="852734"/>
                </a:cubicBezTo>
                <a:lnTo>
                  <a:pt x="1849821" y="852734"/>
                </a:lnTo>
                <a:cubicBezTo>
                  <a:pt x="1856828" y="838720"/>
                  <a:pt x="1865022" y="825240"/>
                  <a:pt x="1870841" y="810693"/>
                </a:cubicBezTo>
                <a:cubicBezTo>
                  <a:pt x="1879070" y="790120"/>
                  <a:pt x="1891862" y="747631"/>
                  <a:pt x="1891862" y="747631"/>
                </a:cubicBezTo>
                <a:cubicBezTo>
                  <a:pt x="1884855" y="674058"/>
                  <a:pt x="1888089" y="598778"/>
                  <a:pt x="1870841" y="526913"/>
                </a:cubicBezTo>
                <a:cubicBezTo>
                  <a:pt x="1866216" y="507642"/>
                  <a:pt x="1841698" y="499919"/>
                  <a:pt x="1828800" y="484872"/>
                </a:cubicBezTo>
                <a:cubicBezTo>
                  <a:pt x="1820579" y="475281"/>
                  <a:pt x="1814046" y="464309"/>
                  <a:pt x="1807779" y="453341"/>
                </a:cubicBezTo>
                <a:cubicBezTo>
                  <a:pt x="1800006" y="439738"/>
                  <a:pt x="1797838" y="422379"/>
                  <a:pt x="1786759" y="411300"/>
                </a:cubicBezTo>
                <a:cubicBezTo>
                  <a:pt x="1772314" y="396855"/>
                  <a:pt x="1751724" y="390279"/>
                  <a:pt x="1734207" y="379769"/>
                </a:cubicBezTo>
                <a:cubicBezTo>
                  <a:pt x="1723697" y="365755"/>
                  <a:pt x="1715638" y="349511"/>
                  <a:pt x="1702676" y="337727"/>
                </a:cubicBezTo>
                <a:cubicBezTo>
                  <a:pt x="1676753" y="314160"/>
                  <a:pt x="1640479" y="302023"/>
                  <a:pt x="1618593" y="274665"/>
                </a:cubicBezTo>
                <a:cubicBezTo>
                  <a:pt x="1604579" y="257148"/>
                  <a:pt x="1592415" y="237976"/>
                  <a:pt x="1576552" y="222113"/>
                </a:cubicBezTo>
                <a:cubicBezTo>
                  <a:pt x="1563359" y="208920"/>
                  <a:pt x="1517402" y="186253"/>
                  <a:pt x="1502979" y="180072"/>
                </a:cubicBezTo>
                <a:cubicBezTo>
                  <a:pt x="1468297" y="165208"/>
                  <a:pt x="1432910" y="152045"/>
                  <a:pt x="1397876" y="138031"/>
                </a:cubicBezTo>
                <a:cubicBezTo>
                  <a:pt x="1380359" y="131024"/>
                  <a:pt x="1363465" y="122193"/>
                  <a:pt x="1345324" y="117010"/>
                </a:cubicBezTo>
                <a:cubicBezTo>
                  <a:pt x="1320800" y="110003"/>
                  <a:pt x="1296496" y="102175"/>
                  <a:pt x="1271752" y="95989"/>
                </a:cubicBezTo>
                <a:cubicBezTo>
                  <a:pt x="1254421" y="91656"/>
                  <a:pt x="1236435" y="90179"/>
                  <a:pt x="1219200" y="85479"/>
                </a:cubicBezTo>
                <a:cubicBezTo>
                  <a:pt x="1197823" y="79649"/>
                  <a:pt x="1176962" y="72030"/>
                  <a:pt x="1156138" y="64458"/>
                </a:cubicBezTo>
                <a:cubicBezTo>
                  <a:pt x="1138407" y="58011"/>
                  <a:pt x="1121788" y="48402"/>
                  <a:pt x="1103586" y="43438"/>
                </a:cubicBezTo>
                <a:cubicBezTo>
                  <a:pt x="1083026" y="37831"/>
                  <a:pt x="1061289" y="37719"/>
                  <a:pt x="1040524" y="32927"/>
                </a:cubicBezTo>
                <a:cubicBezTo>
                  <a:pt x="978717" y="18664"/>
                  <a:pt x="957637" y="2341"/>
                  <a:pt x="893379" y="1396"/>
                </a:cubicBezTo>
                <a:cubicBezTo>
                  <a:pt x="679692" y="-1747"/>
                  <a:pt x="465958" y="1396"/>
                  <a:pt x="252248" y="1396"/>
                </a:cubicBezTo>
              </a:path>
            </a:pathLst>
          </a:cu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Slide Number Placeholder 5">
            <a:extLst>
              <a:ext uri="{FF2B5EF4-FFF2-40B4-BE49-F238E27FC236}">
                <a16:creationId xmlns:a16="http://schemas.microsoft.com/office/drawing/2014/main" id="{B1F86FDD-AAFA-46C1-B0FE-7B46FDF190E7}"/>
              </a:ext>
            </a:extLst>
          </p:cNvPr>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3</a:t>
            </a:fld>
            <a:endParaRPr lang="en-US"/>
          </a:p>
        </p:txBody>
      </p:sp>
      <p:sp>
        <p:nvSpPr>
          <p:cNvPr id="18" name="Footer Placeholder 4">
            <a:extLst>
              <a:ext uri="{FF2B5EF4-FFF2-40B4-BE49-F238E27FC236}">
                <a16:creationId xmlns:a16="http://schemas.microsoft.com/office/drawing/2014/main" id="{E40AA1D2-F643-4E43-950C-84FCE27B11D5}"/>
              </a:ext>
            </a:extLst>
          </p:cNvPr>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
        <p:nvSpPr>
          <p:cNvPr id="16" name="Rectangle 15">
            <a:extLst>
              <a:ext uri="{FF2B5EF4-FFF2-40B4-BE49-F238E27FC236}">
                <a16:creationId xmlns:a16="http://schemas.microsoft.com/office/drawing/2014/main" id="{C8B7A876-B965-9984-78BA-E29541D11659}"/>
              </a:ext>
            </a:extLst>
          </p:cNvPr>
          <p:cNvSpPr/>
          <p:nvPr/>
        </p:nvSpPr>
        <p:spPr>
          <a:xfrm>
            <a:off x="0" y="-71967"/>
            <a:ext cx="9141618" cy="356425"/>
          </a:xfrm>
          <a:prstGeom prst="rect">
            <a:avLst/>
          </a:prstGeom>
          <a:solidFill>
            <a:srgbClr val="3CCD58"/>
          </a:solidFill>
          <a:ln>
            <a:noFill/>
          </a:ln>
          <a:effectLst/>
        </p:spPr>
        <p:style>
          <a:lnRef idx="1">
            <a:schemeClr val="accent3"/>
          </a:lnRef>
          <a:fillRef idx="3">
            <a:schemeClr val="accent3"/>
          </a:fillRef>
          <a:effectRef idx="2">
            <a:schemeClr val="accent3"/>
          </a:effectRef>
          <a:fontRef idx="minor">
            <a:schemeClr val="lt1"/>
          </a:fontRef>
        </p:style>
        <p:txBody>
          <a:bodyPr lIns="67923" tIns="33963" rIns="67923" bIns="33963" anchor="ctr"/>
          <a:lstStyle/>
          <a:p>
            <a:pPr defTabSz="456911">
              <a:defRPr/>
            </a:pPr>
            <a:r>
              <a:rPr lang="en-US" b="1" dirty="0">
                <a:latin typeface="Calibri" panose="020F0502020204030204" pitchFamily="34" charset="0"/>
                <a:cs typeface="Calibri" panose="020F0502020204030204" pitchFamily="34" charset="0"/>
              </a:rPr>
              <a:t>User and password</a:t>
            </a:r>
            <a:r>
              <a:rPr lang="en-US" sz="1800" b="1" dirty="0">
                <a:latin typeface="Calibri" panose="020F0502020204030204" pitchFamily="34" charset="0"/>
                <a:cs typeface="Calibri" panose="020F0502020204030204" pitchFamily="34" charset="0"/>
              </a:rPr>
              <a:t>: -</a:t>
            </a:r>
            <a:endParaRPr lang="en-US" sz="1799" b="1" dirty="0">
              <a:solidFill>
                <a:prstClr val="white"/>
              </a:solidFill>
            </a:endParaRPr>
          </a:p>
        </p:txBody>
      </p:sp>
      <p:pic>
        <p:nvPicPr>
          <p:cNvPr id="3" name="Picture 2">
            <a:extLst>
              <a:ext uri="{FF2B5EF4-FFF2-40B4-BE49-F238E27FC236}">
                <a16:creationId xmlns:a16="http://schemas.microsoft.com/office/drawing/2014/main" id="{19220B37-84C2-87EE-E117-6141AACB90D7}"/>
              </a:ext>
            </a:extLst>
          </p:cNvPr>
          <p:cNvPicPr>
            <a:picLocks noChangeAspect="1"/>
          </p:cNvPicPr>
          <p:nvPr/>
        </p:nvPicPr>
        <p:blipFill>
          <a:blip r:embed="rId3"/>
          <a:stretch>
            <a:fillRect/>
          </a:stretch>
        </p:blipFill>
        <p:spPr>
          <a:xfrm>
            <a:off x="743290" y="748339"/>
            <a:ext cx="7081376" cy="3392066"/>
          </a:xfrm>
          <a:prstGeom prst="rect">
            <a:avLst/>
          </a:prstGeom>
        </p:spPr>
      </p:pic>
    </p:spTree>
    <p:extLst>
      <p:ext uri="{BB962C8B-B14F-4D97-AF65-F5344CB8AC3E}">
        <p14:creationId xmlns:p14="http://schemas.microsoft.com/office/powerpoint/2010/main" val="2889091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reeform 9"/>
          <p:cNvSpPr/>
          <p:nvPr/>
        </p:nvSpPr>
        <p:spPr>
          <a:xfrm>
            <a:off x="6508848" y="3273178"/>
            <a:ext cx="1891862" cy="1130954"/>
          </a:xfrm>
          <a:custGeom>
            <a:avLst/>
            <a:gdLst>
              <a:gd name="connsiteX0" fmla="*/ 882869 w 1891862"/>
              <a:gd name="connsiteY0" fmla="*/ 127520 h 1130954"/>
              <a:gd name="connsiteX1" fmla="*/ 819807 w 1891862"/>
              <a:gd name="connsiteY1" fmla="*/ 138031 h 1130954"/>
              <a:gd name="connsiteX2" fmla="*/ 136634 w 1891862"/>
              <a:gd name="connsiteY2" fmla="*/ 148541 h 1130954"/>
              <a:gd name="connsiteX3" fmla="*/ 73572 w 1891862"/>
              <a:gd name="connsiteY3" fmla="*/ 211603 h 1130954"/>
              <a:gd name="connsiteX4" fmla="*/ 63062 w 1891862"/>
              <a:gd name="connsiteY4" fmla="*/ 253644 h 1130954"/>
              <a:gd name="connsiteX5" fmla="*/ 52552 w 1891862"/>
              <a:gd name="connsiteY5" fmla="*/ 285176 h 1130954"/>
              <a:gd name="connsiteX6" fmla="*/ 31531 w 1891862"/>
              <a:gd name="connsiteY6" fmla="*/ 369258 h 1130954"/>
              <a:gd name="connsiteX7" fmla="*/ 21021 w 1891862"/>
              <a:gd name="connsiteY7" fmla="*/ 411300 h 1130954"/>
              <a:gd name="connsiteX8" fmla="*/ 0 w 1891862"/>
              <a:gd name="connsiteY8" fmla="*/ 526913 h 1130954"/>
              <a:gd name="connsiteX9" fmla="*/ 10510 w 1891862"/>
              <a:gd name="connsiteY9" fmla="*/ 884265 h 1130954"/>
              <a:gd name="connsiteX10" fmla="*/ 42041 w 1891862"/>
              <a:gd name="connsiteY10" fmla="*/ 926307 h 1130954"/>
              <a:gd name="connsiteX11" fmla="*/ 94593 w 1891862"/>
              <a:gd name="connsiteY11" fmla="*/ 947327 h 1130954"/>
              <a:gd name="connsiteX12" fmla="*/ 199696 w 1891862"/>
              <a:gd name="connsiteY12" fmla="*/ 1010389 h 1130954"/>
              <a:gd name="connsiteX13" fmla="*/ 325821 w 1891862"/>
              <a:gd name="connsiteY13" fmla="*/ 1062941 h 1130954"/>
              <a:gd name="connsiteX14" fmla="*/ 472965 w 1891862"/>
              <a:gd name="connsiteY14" fmla="*/ 1094472 h 1130954"/>
              <a:gd name="connsiteX15" fmla="*/ 662152 w 1891862"/>
              <a:gd name="connsiteY15" fmla="*/ 1104982 h 1130954"/>
              <a:gd name="connsiteX16" fmla="*/ 714703 w 1891862"/>
              <a:gd name="connsiteY16" fmla="*/ 1115493 h 1130954"/>
              <a:gd name="connsiteX17" fmla="*/ 1534510 w 1891862"/>
              <a:gd name="connsiteY17" fmla="*/ 1115493 h 1130954"/>
              <a:gd name="connsiteX18" fmla="*/ 1660634 w 1891862"/>
              <a:gd name="connsiteY18" fmla="*/ 1083962 h 1130954"/>
              <a:gd name="connsiteX19" fmla="*/ 1755227 w 1891862"/>
              <a:gd name="connsiteY19" fmla="*/ 1031410 h 1130954"/>
              <a:gd name="connsiteX20" fmla="*/ 1849821 w 1891862"/>
              <a:gd name="connsiteY20" fmla="*/ 852734 h 1130954"/>
              <a:gd name="connsiteX21" fmla="*/ 1849821 w 1891862"/>
              <a:gd name="connsiteY21" fmla="*/ 852734 h 1130954"/>
              <a:gd name="connsiteX22" fmla="*/ 1870841 w 1891862"/>
              <a:gd name="connsiteY22" fmla="*/ 810693 h 1130954"/>
              <a:gd name="connsiteX23" fmla="*/ 1891862 w 1891862"/>
              <a:gd name="connsiteY23" fmla="*/ 747631 h 1130954"/>
              <a:gd name="connsiteX24" fmla="*/ 1870841 w 1891862"/>
              <a:gd name="connsiteY24" fmla="*/ 526913 h 1130954"/>
              <a:gd name="connsiteX25" fmla="*/ 1828800 w 1891862"/>
              <a:gd name="connsiteY25" fmla="*/ 484872 h 1130954"/>
              <a:gd name="connsiteX26" fmla="*/ 1807779 w 1891862"/>
              <a:gd name="connsiteY26" fmla="*/ 453341 h 1130954"/>
              <a:gd name="connsiteX27" fmla="*/ 1786759 w 1891862"/>
              <a:gd name="connsiteY27" fmla="*/ 411300 h 1130954"/>
              <a:gd name="connsiteX28" fmla="*/ 1734207 w 1891862"/>
              <a:gd name="connsiteY28" fmla="*/ 379769 h 1130954"/>
              <a:gd name="connsiteX29" fmla="*/ 1702676 w 1891862"/>
              <a:gd name="connsiteY29" fmla="*/ 337727 h 1130954"/>
              <a:gd name="connsiteX30" fmla="*/ 1618593 w 1891862"/>
              <a:gd name="connsiteY30" fmla="*/ 274665 h 1130954"/>
              <a:gd name="connsiteX31" fmla="*/ 1576552 w 1891862"/>
              <a:gd name="connsiteY31" fmla="*/ 222113 h 1130954"/>
              <a:gd name="connsiteX32" fmla="*/ 1502979 w 1891862"/>
              <a:gd name="connsiteY32" fmla="*/ 180072 h 1130954"/>
              <a:gd name="connsiteX33" fmla="*/ 1397876 w 1891862"/>
              <a:gd name="connsiteY33" fmla="*/ 138031 h 1130954"/>
              <a:gd name="connsiteX34" fmla="*/ 1345324 w 1891862"/>
              <a:gd name="connsiteY34" fmla="*/ 117010 h 1130954"/>
              <a:gd name="connsiteX35" fmla="*/ 1271752 w 1891862"/>
              <a:gd name="connsiteY35" fmla="*/ 95989 h 1130954"/>
              <a:gd name="connsiteX36" fmla="*/ 1219200 w 1891862"/>
              <a:gd name="connsiteY36" fmla="*/ 85479 h 1130954"/>
              <a:gd name="connsiteX37" fmla="*/ 1156138 w 1891862"/>
              <a:gd name="connsiteY37" fmla="*/ 64458 h 1130954"/>
              <a:gd name="connsiteX38" fmla="*/ 1103586 w 1891862"/>
              <a:gd name="connsiteY38" fmla="*/ 43438 h 1130954"/>
              <a:gd name="connsiteX39" fmla="*/ 1040524 w 1891862"/>
              <a:gd name="connsiteY39" fmla="*/ 32927 h 1130954"/>
              <a:gd name="connsiteX40" fmla="*/ 893379 w 1891862"/>
              <a:gd name="connsiteY40" fmla="*/ 1396 h 1130954"/>
              <a:gd name="connsiteX41" fmla="*/ 252248 w 1891862"/>
              <a:gd name="connsiteY41" fmla="*/ 1396 h 1130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891862" h="1130954">
                <a:moveTo>
                  <a:pt x="882869" y="127520"/>
                </a:moveTo>
                <a:cubicBezTo>
                  <a:pt x="861848" y="131024"/>
                  <a:pt x="841109" y="137431"/>
                  <a:pt x="819807" y="138031"/>
                </a:cubicBezTo>
                <a:cubicBezTo>
                  <a:pt x="592146" y="144444"/>
                  <a:pt x="363286" y="126195"/>
                  <a:pt x="136634" y="148541"/>
                </a:cubicBezTo>
                <a:cubicBezTo>
                  <a:pt x="107050" y="151458"/>
                  <a:pt x="73572" y="211603"/>
                  <a:pt x="73572" y="211603"/>
                </a:cubicBezTo>
                <a:cubicBezTo>
                  <a:pt x="70069" y="225617"/>
                  <a:pt x="67030" y="239755"/>
                  <a:pt x="63062" y="253644"/>
                </a:cubicBezTo>
                <a:cubicBezTo>
                  <a:pt x="60018" y="264297"/>
                  <a:pt x="55467" y="274487"/>
                  <a:pt x="52552" y="285176"/>
                </a:cubicBezTo>
                <a:cubicBezTo>
                  <a:pt x="44951" y="313048"/>
                  <a:pt x="38538" y="341231"/>
                  <a:pt x="31531" y="369258"/>
                </a:cubicBezTo>
                <a:cubicBezTo>
                  <a:pt x="28028" y="383272"/>
                  <a:pt x="23396" y="397051"/>
                  <a:pt x="21021" y="411300"/>
                </a:cubicBezTo>
                <a:cubicBezTo>
                  <a:pt x="7573" y="491983"/>
                  <a:pt x="14689" y="453465"/>
                  <a:pt x="0" y="526913"/>
                </a:cubicBezTo>
                <a:cubicBezTo>
                  <a:pt x="3503" y="646030"/>
                  <a:pt x="-1965" y="765751"/>
                  <a:pt x="10510" y="884265"/>
                </a:cubicBezTo>
                <a:cubicBezTo>
                  <a:pt x="12344" y="901686"/>
                  <a:pt x="28027" y="915797"/>
                  <a:pt x="42041" y="926307"/>
                </a:cubicBezTo>
                <a:cubicBezTo>
                  <a:pt x="57134" y="937627"/>
                  <a:pt x="77076" y="940320"/>
                  <a:pt x="94593" y="947327"/>
                </a:cubicBezTo>
                <a:cubicBezTo>
                  <a:pt x="158959" y="1011694"/>
                  <a:pt x="110390" y="975659"/>
                  <a:pt x="199696" y="1010389"/>
                </a:cubicBezTo>
                <a:cubicBezTo>
                  <a:pt x="242144" y="1026897"/>
                  <a:pt x="281636" y="1051895"/>
                  <a:pt x="325821" y="1062941"/>
                </a:cubicBezTo>
                <a:cubicBezTo>
                  <a:pt x="366701" y="1073161"/>
                  <a:pt x="442302" y="1092769"/>
                  <a:pt x="472965" y="1094472"/>
                </a:cubicBezTo>
                <a:lnTo>
                  <a:pt x="662152" y="1104982"/>
                </a:lnTo>
                <a:cubicBezTo>
                  <a:pt x="679669" y="1108486"/>
                  <a:pt x="696977" y="1113277"/>
                  <a:pt x="714703" y="1115493"/>
                </a:cubicBezTo>
                <a:cubicBezTo>
                  <a:pt x="978969" y="1148527"/>
                  <a:pt x="1308135" y="1118872"/>
                  <a:pt x="1534510" y="1115493"/>
                </a:cubicBezTo>
                <a:cubicBezTo>
                  <a:pt x="1576551" y="1104983"/>
                  <a:pt x="1623474" y="1106258"/>
                  <a:pt x="1660634" y="1083962"/>
                </a:cubicBezTo>
                <a:cubicBezTo>
                  <a:pt x="1726621" y="1044370"/>
                  <a:pt x="1694914" y="1061567"/>
                  <a:pt x="1755227" y="1031410"/>
                </a:cubicBezTo>
                <a:cubicBezTo>
                  <a:pt x="1846537" y="914012"/>
                  <a:pt x="1819112" y="975570"/>
                  <a:pt x="1849821" y="852734"/>
                </a:cubicBezTo>
                <a:lnTo>
                  <a:pt x="1849821" y="852734"/>
                </a:lnTo>
                <a:cubicBezTo>
                  <a:pt x="1856828" y="838720"/>
                  <a:pt x="1865022" y="825240"/>
                  <a:pt x="1870841" y="810693"/>
                </a:cubicBezTo>
                <a:cubicBezTo>
                  <a:pt x="1879070" y="790120"/>
                  <a:pt x="1891862" y="747631"/>
                  <a:pt x="1891862" y="747631"/>
                </a:cubicBezTo>
                <a:cubicBezTo>
                  <a:pt x="1884855" y="674058"/>
                  <a:pt x="1888089" y="598778"/>
                  <a:pt x="1870841" y="526913"/>
                </a:cubicBezTo>
                <a:cubicBezTo>
                  <a:pt x="1866216" y="507642"/>
                  <a:pt x="1841698" y="499919"/>
                  <a:pt x="1828800" y="484872"/>
                </a:cubicBezTo>
                <a:cubicBezTo>
                  <a:pt x="1820579" y="475281"/>
                  <a:pt x="1814046" y="464309"/>
                  <a:pt x="1807779" y="453341"/>
                </a:cubicBezTo>
                <a:cubicBezTo>
                  <a:pt x="1800006" y="439738"/>
                  <a:pt x="1797838" y="422379"/>
                  <a:pt x="1786759" y="411300"/>
                </a:cubicBezTo>
                <a:cubicBezTo>
                  <a:pt x="1772314" y="396855"/>
                  <a:pt x="1751724" y="390279"/>
                  <a:pt x="1734207" y="379769"/>
                </a:cubicBezTo>
                <a:cubicBezTo>
                  <a:pt x="1723697" y="365755"/>
                  <a:pt x="1715638" y="349511"/>
                  <a:pt x="1702676" y="337727"/>
                </a:cubicBezTo>
                <a:cubicBezTo>
                  <a:pt x="1676753" y="314160"/>
                  <a:pt x="1640479" y="302023"/>
                  <a:pt x="1618593" y="274665"/>
                </a:cubicBezTo>
                <a:cubicBezTo>
                  <a:pt x="1604579" y="257148"/>
                  <a:pt x="1592415" y="237976"/>
                  <a:pt x="1576552" y="222113"/>
                </a:cubicBezTo>
                <a:cubicBezTo>
                  <a:pt x="1563359" y="208920"/>
                  <a:pt x="1517402" y="186253"/>
                  <a:pt x="1502979" y="180072"/>
                </a:cubicBezTo>
                <a:cubicBezTo>
                  <a:pt x="1468297" y="165208"/>
                  <a:pt x="1432910" y="152045"/>
                  <a:pt x="1397876" y="138031"/>
                </a:cubicBezTo>
                <a:cubicBezTo>
                  <a:pt x="1380359" y="131024"/>
                  <a:pt x="1363465" y="122193"/>
                  <a:pt x="1345324" y="117010"/>
                </a:cubicBezTo>
                <a:cubicBezTo>
                  <a:pt x="1320800" y="110003"/>
                  <a:pt x="1296496" y="102175"/>
                  <a:pt x="1271752" y="95989"/>
                </a:cubicBezTo>
                <a:cubicBezTo>
                  <a:pt x="1254421" y="91656"/>
                  <a:pt x="1236435" y="90179"/>
                  <a:pt x="1219200" y="85479"/>
                </a:cubicBezTo>
                <a:cubicBezTo>
                  <a:pt x="1197823" y="79649"/>
                  <a:pt x="1176962" y="72030"/>
                  <a:pt x="1156138" y="64458"/>
                </a:cubicBezTo>
                <a:cubicBezTo>
                  <a:pt x="1138407" y="58011"/>
                  <a:pt x="1121788" y="48402"/>
                  <a:pt x="1103586" y="43438"/>
                </a:cubicBezTo>
                <a:cubicBezTo>
                  <a:pt x="1083026" y="37831"/>
                  <a:pt x="1061289" y="37719"/>
                  <a:pt x="1040524" y="32927"/>
                </a:cubicBezTo>
                <a:cubicBezTo>
                  <a:pt x="978717" y="18664"/>
                  <a:pt x="957637" y="2341"/>
                  <a:pt x="893379" y="1396"/>
                </a:cubicBezTo>
                <a:cubicBezTo>
                  <a:pt x="679692" y="-1747"/>
                  <a:pt x="465958" y="1396"/>
                  <a:pt x="252248" y="1396"/>
                </a:cubicBezTo>
              </a:path>
            </a:pathLst>
          </a:cu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Slide Number Placeholder 5">
            <a:extLst>
              <a:ext uri="{FF2B5EF4-FFF2-40B4-BE49-F238E27FC236}">
                <a16:creationId xmlns:a16="http://schemas.microsoft.com/office/drawing/2014/main" id="{B1F86FDD-AAFA-46C1-B0FE-7B46FDF190E7}"/>
              </a:ext>
            </a:extLst>
          </p:cNvPr>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4</a:t>
            </a:fld>
            <a:endParaRPr lang="en-US"/>
          </a:p>
        </p:txBody>
      </p:sp>
      <p:sp>
        <p:nvSpPr>
          <p:cNvPr id="18" name="Footer Placeholder 4">
            <a:extLst>
              <a:ext uri="{FF2B5EF4-FFF2-40B4-BE49-F238E27FC236}">
                <a16:creationId xmlns:a16="http://schemas.microsoft.com/office/drawing/2014/main" id="{E40AA1D2-F643-4E43-950C-84FCE27B11D5}"/>
              </a:ext>
            </a:extLst>
          </p:cNvPr>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
        <p:nvSpPr>
          <p:cNvPr id="16" name="Rectangle 15">
            <a:extLst>
              <a:ext uri="{FF2B5EF4-FFF2-40B4-BE49-F238E27FC236}">
                <a16:creationId xmlns:a16="http://schemas.microsoft.com/office/drawing/2014/main" id="{C8B7A876-B965-9984-78BA-E29541D11659}"/>
              </a:ext>
            </a:extLst>
          </p:cNvPr>
          <p:cNvSpPr/>
          <p:nvPr/>
        </p:nvSpPr>
        <p:spPr>
          <a:xfrm>
            <a:off x="0" y="-71967"/>
            <a:ext cx="9141618" cy="356425"/>
          </a:xfrm>
          <a:prstGeom prst="rect">
            <a:avLst/>
          </a:prstGeom>
          <a:solidFill>
            <a:srgbClr val="3CCD58"/>
          </a:solidFill>
          <a:ln>
            <a:noFill/>
          </a:ln>
          <a:effectLst/>
        </p:spPr>
        <p:style>
          <a:lnRef idx="1">
            <a:schemeClr val="accent3"/>
          </a:lnRef>
          <a:fillRef idx="3">
            <a:schemeClr val="accent3"/>
          </a:fillRef>
          <a:effectRef idx="2">
            <a:schemeClr val="accent3"/>
          </a:effectRef>
          <a:fontRef idx="minor">
            <a:schemeClr val="lt1"/>
          </a:fontRef>
        </p:style>
        <p:txBody>
          <a:bodyPr lIns="67923" tIns="33963" rIns="67923" bIns="33963" anchor="ctr"/>
          <a:lstStyle/>
          <a:p>
            <a:pPr defTabSz="456911">
              <a:defRPr/>
            </a:pPr>
            <a:r>
              <a:rPr lang="en-US" b="1" dirty="0">
                <a:latin typeface="Calibri" panose="020F0502020204030204" pitchFamily="34" charset="0"/>
                <a:cs typeface="Calibri" panose="020F0502020204030204" pitchFamily="34" charset="0"/>
              </a:rPr>
              <a:t>Product selection</a:t>
            </a:r>
            <a:r>
              <a:rPr lang="en-US" sz="1800" b="1" dirty="0">
                <a:latin typeface="Calibri" panose="020F0502020204030204" pitchFamily="34" charset="0"/>
                <a:cs typeface="Calibri" panose="020F0502020204030204" pitchFamily="34" charset="0"/>
              </a:rPr>
              <a:t>: -</a:t>
            </a:r>
            <a:endParaRPr lang="en-US" sz="1799" b="1" dirty="0">
              <a:solidFill>
                <a:prstClr val="white"/>
              </a:solidFill>
            </a:endParaRPr>
          </a:p>
        </p:txBody>
      </p:sp>
      <p:pic>
        <p:nvPicPr>
          <p:cNvPr id="3" name="Picture 2">
            <a:extLst>
              <a:ext uri="{FF2B5EF4-FFF2-40B4-BE49-F238E27FC236}">
                <a16:creationId xmlns:a16="http://schemas.microsoft.com/office/drawing/2014/main" id="{8B4CBE83-4C53-D683-1DEE-596261C43B53}"/>
              </a:ext>
            </a:extLst>
          </p:cNvPr>
          <p:cNvPicPr>
            <a:picLocks noChangeAspect="1"/>
          </p:cNvPicPr>
          <p:nvPr/>
        </p:nvPicPr>
        <p:blipFill>
          <a:blip r:embed="rId3"/>
          <a:stretch>
            <a:fillRect/>
          </a:stretch>
        </p:blipFill>
        <p:spPr>
          <a:xfrm>
            <a:off x="743290" y="709167"/>
            <a:ext cx="6980788" cy="3339014"/>
          </a:xfrm>
          <a:prstGeom prst="rect">
            <a:avLst/>
          </a:prstGeom>
        </p:spPr>
      </p:pic>
    </p:spTree>
    <p:extLst>
      <p:ext uri="{BB962C8B-B14F-4D97-AF65-F5344CB8AC3E}">
        <p14:creationId xmlns:p14="http://schemas.microsoft.com/office/powerpoint/2010/main" val="3847241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reeform 9"/>
          <p:cNvSpPr/>
          <p:nvPr/>
        </p:nvSpPr>
        <p:spPr>
          <a:xfrm>
            <a:off x="6508848" y="3273178"/>
            <a:ext cx="1891862" cy="1130954"/>
          </a:xfrm>
          <a:custGeom>
            <a:avLst/>
            <a:gdLst>
              <a:gd name="connsiteX0" fmla="*/ 882869 w 1891862"/>
              <a:gd name="connsiteY0" fmla="*/ 127520 h 1130954"/>
              <a:gd name="connsiteX1" fmla="*/ 819807 w 1891862"/>
              <a:gd name="connsiteY1" fmla="*/ 138031 h 1130954"/>
              <a:gd name="connsiteX2" fmla="*/ 136634 w 1891862"/>
              <a:gd name="connsiteY2" fmla="*/ 148541 h 1130954"/>
              <a:gd name="connsiteX3" fmla="*/ 73572 w 1891862"/>
              <a:gd name="connsiteY3" fmla="*/ 211603 h 1130954"/>
              <a:gd name="connsiteX4" fmla="*/ 63062 w 1891862"/>
              <a:gd name="connsiteY4" fmla="*/ 253644 h 1130954"/>
              <a:gd name="connsiteX5" fmla="*/ 52552 w 1891862"/>
              <a:gd name="connsiteY5" fmla="*/ 285176 h 1130954"/>
              <a:gd name="connsiteX6" fmla="*/ 31531 w 1891862"/>
              <a:gd name="connsiteY6" fmla="*/ 369258 h 1130954"/>
              <a:gd name="connsiteX7" fmla="*/ 21021 w 1891862"/>
              <a:gd name="connsiteY7" fmla="*/ 411300 h 1130954"/>
              <a:gd name="connsiteX8" fmla="*/ 0 w 1891862"/>
              <a:gd name="connsiteY8" fmla="*/ 526913 h 1130954"/>
              <a:gd name="connsiteX9" fmla="*/ 10510 w 1891862"/>
              <a:gd name="connsiteY9" fmla="*/ 884265 h 1130954"/>
              <a:gd name="connsiteX10" fmla="*/ 42041 w 1891862"/>
              <a:gd name="connsiteY10" fmla="*/ 926307 h 1130954"/>
              <a:gd name="connsiteX11" fmla="*/ 94593 w 1891862"/>
              <a:gd name="connsiteY11" fmla="*/ 947327 h 1130954"/>
              <a:gd name="connsiteX12" fmla="*/ 199696 w 1891862"/>
              <a:gd name="connsiteY12" fmla="*/ 1010389 h 1130954"/>
              <a:gd name="connsiteX13" fmla="*/ 325821 w 1891862"/>
              <a:gd name="connsiteY13" fmla="*/ 1062941 h 1130954"/>
              <a:gd name="connsiteX14" fmla="*/ 472965 w 1891862"/>
              <a:gd name="connsiteY14" fmla="*/ 1094472 h 1130954"/>
              <a:gd name="connsiteX15" fmla="*/ 662152 w 1891862"/>
              <a:gd name="connsiteY15" fmla="*/ 1104982 h 1130954"/>
              <a:gd name="connsiteX16" fmla="*/ 714703 w 1891862"/>
              <a:gd name="connsiteY16" fmla="*/ 1115493 h 1130954"/>
              <a:gd name="connsiteX17" fmla="*/ 1534510 w 1891862"/>
              <a:gd name="connsiteY17" fmla="*/ 1115493 h 1130954"/>
              <a:gd name="connsiteX18" fmla="*/ 1660634 w 1891862"/>
              <a:gd name="connsiteY18" fmla="*/ 1083962 h 1130954"/>
              <a:gd name="connsiteX19" fmla="*/ 1755227 w 1891862"/>
              <a:gd name="connsiteY19" fmla="*/ 1031410 h 1130954"/>
              <a:gd name="connsiteX20" fmla="*/ 1849821 w 1891862"/>
              <a:gd name="connsiteY20" fmla="*/ 852734 h 1130954"/>
              <a:gd name="connsiteX21" fmla="*/ 1849821 w 1891862"/>
              <a:gd name="connsiteY21" fmla="*/ 852734 h 1130954"/>
              <a:gd name="connsiteX22" fmla="*/ 1870841 w 1891862"/>
              <a:gd name="connsiteY22" fmla="*/ 810693 h 1130954"/>
              <a:gd name="connsiteX23" fmla="*/ 1891862 w 1891862"/>
              <a:gd name="connsiteY23" fmla="*/ 747631 h 1130954"/>
              <a:gd name="connsiteX24" fmla="*/ 1870841 w 1891862"/>
              <a:gd name="connsiteY24" fmla="*/ 526913 h 1130954"/>
              <a:gd name="connsiteX25" fmla="*/ 1828800 w 1891862"/>
              <a:gd name="connsiteY25" fmla="*/ 484872 h 1130954"/>
              <a:gd name="connsiteX26" fmla="*/ 1807779 w 1891862"/>
              <a:gd name="connsiteY26" fmla="*/ 453341 h 1130954"/>
              <a:gd name="connsiteX27" fmla="*/ 1786759 w 1891862"/>
              <a:gd name="connsiteY27" fmla="*/ 411300 h 1130954"/>
              <a:gd name="connsiteX28" fmla="*/ 1734207 w 1891862"/>
              <a:gd name="connsiteY28" fmla="*/ 379769 h 1130954"/>
              <a:gd name="connsiteX29" fmla="*/ 1702676 w 1891862"/>
              <a:gd name="connsiteY29" fmla="*/ 337727 h 1130954"/>
              <a:gd name="connsiteX30" fmla="*/ 1618593 w 1891862"/>
              <a:gd name="connsiteY30" fmla="*/ 274665 h 1130954"/>
              <a:gd name="connsiteX31" fmla="*/ 1576552 w 1891862"/>
              <a:gd name="connsiteY31" fmla="*/ 222113 h 1130954"/>
              <a:gd name="connsiteX32" fmla="*/ 1502979 w 1891862"/>
              <a:gd name="connsiteY32" fmla="*/ 180072 h 1130954"/>
              <a:gd name="connsiteX33" fmla="*/ 1397876 w 1891862"/>
              <a:gd name="connsiteY33" fmla="*/ 138031 h 1130954"/>
              <a:gd name="connsiteX34" fmla="*/ 1345324 w 1891862"/>
              <a:gd name="connsiteY34" fmla="*/ 117010 h 1130954"/>
              <a:gd name="connsiteX35" fmla="*/ 1271752 w 1891862"/>
              <a:gd name="connsiteY35" fmla="*/ 95989 h 1130954"/>
              <a:gd name="connsiteX36" fmla="*/ 1219200 w 1891862"/>
              <a:gd name="connsiteY36" fmla="*/ 85479 h 1130954"/>
              <a:gd name="connsiteX37" fmla="*/ 1156138 w 1891862"/>
              <a:gd name="connsiteY37" fmla="*/ 64458 h 1130954"/>
              <a:gd name="connsiteX38" fmla="*/ 1103586 w 1891862"/>
              <a:gd name="connsiteY38" fmla="*/ 43438 h 1130954"/>
              <a:gd name="connsiteX39" fmla="*/ 1040524 w 1891862"/>
              <a:gd name="connsiteY39" fmla="*/ 32927 h 1130954"/>
              <a:gd name="connsiteX40" fmla="*/ 893379 w 1891862"/>
              <a:gd name="connsiteY40" fmla="*/ 1396 h 1130954"/>
              <a:gd name="connsiteX41" fmla="*/ 252248 w 1891862"/>
              <a:gd name="connsiteY41" fmla="*/ 1396 h 1130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891862" h="1130954">
                <a:moveTo>
                  <a:pt x="882869" y="127520"/>
                </a:moveTo>
                <a:cubicBezTo>
                  <a:pt x="861848" y="131024"/>
                  <a:pt x="841109" y="137431"/>
                  <a:pt x="819807" y="138031"/>
                </a:cubicBezTo>
                <a:cubicBezTo>
                  <a:pt x="592146" y="144444"/>
                  <a:pt x="363286" y="126195"/>
                  <a:pt x="136634" y="148541"/>
                </a:cubicBezTo>
                <a:cubicBezTo>
                  <a:pt x="107050" y="151458"/>
                  <a:pt x="73572" y="211603"/>
                  <a:pt x="73572" y="211603"/>
                </a:cubicBezTo>
                <a:cubicBezTo>
                  <a:pt x="70069" y="225617"/>
                  <a:pt x="67030" y="239755"/>
                  <a:pt x="63062" y="253644"/>
                </a:cubicBezTo>
                <a:cubicBezTo>
                  <a:pt x="60018" y="264297"/>
                  <a:pt x="55467" y="274487"/>
                  <a:pt x="52552" y="285176"/>
                </a:cubicBezTo>
                <a:cubicBezTo>
                  <a:pt x="44951" y="313048"/>
                  <a:pt x="38538" y="341231"/>
                  <a:pt x="31531" y="369258"/>
                </a:cubicBezTo>
                <a:cubicBezTo>
                  <a:pt x="28028" y="383272"/>
                  <a:pt x="23396" y="397051"/>
                  <a:pt x="21021" y="411300"/>
                </a:cubicBezTo>
                <a:cubicBezTo>
                  <a:pt x="7573" y="491983"/>
                  <a:pt x="14689" y="453465"/>
                  <a:pt x="0" y="526913"/>
                </a:cubicBezTo>
                <a:cubicBezTo>
                  <a:pt x="3503" y="646030"/>
                  <a:pt x="-1965" y="765751"/>
                  <a:pt x="10510" y="884265"/>
                </a:cubicBezTo>
                <a:cubicBezTo>
                  <a:pt x="12344" y="901686"/>
                  <a:pt x="28027" y="915797"/>
                  <a:pt x="42041" y="926307"/>
                </a:cubicBezTo>
                <a:cubicBezTo>
                  <a:pt x="57134" y="937627"/>
                  <a:pt x="77076" y="940320"/>
                  <a:pt x="94593" y="947327"/>
                </a:cubicBezTo>
                <a:cubicBezTo>
                  <a:pt x="158959" y="1011694"/>
                  <a:pt x="110390" y="975659"/>
                  <a:pt x="199696" y="1010389"/>
                </a:cubicBezTo>
                <a:cubicBezTo>
                  <a:pt x="242144" y="1026897"/>
                  <a:pt x="281636" y="1051895"/>
                  <a:pt x="325821" y="1062941"/>
                </a:cubicBezTo>
                <a:cubicBezTo>
                  <a:pt x="366701" y="1073161"/>
                  <a:pt x="442302" y="1092769"/>
                  <a:pt x="472965" y="1094472"/>
                </a:cubicBezTo>
                <a:lnTo>
                  <a:pt x="662152" y="1104982"/>
                </a:lnTo>
                <a:cubicBezTo>
                  <a:pt x="679669" y="1108486"/>
                  <a:pt x="696977" y="1113277"/>
                  <a:pt x="714703" y="1115493"/>
                </a:cubicBezTo>
                <a:cubicBezTo>
                  <a:pt x="978969" y="1148527"/>
                  <a:pt x="1308135" y="1118872"/>
                  <a:pt x="1534510" y="1115493"/>
                </a:cubicBezTo>
                <a:cubicBezTo>
                  <a:pt x="1576551" y="1104983"/>
                  <a:pt x="1623474" y="1106258"/>
                  <a:pt x="1660634" y="1083962"/>
                </a:cubicBezTo>
                <a:cubicBezTo>
                  <a:pt x="1726621" y="1044370"/>
                  <a:pt x="1694914" y="1061567"/>
                  <a:pt x="1755227" y="1031410"/>
                </a:cubicBezTo>
                <a:cubicBezTo>
                  <a:pt x="1846537" y="914012"/>
                  <a:pt x="1819112" y="975570"/>
                  <a:pt x="1849821" y="852734"/>
                </a:cubicBezTo>
                <a:lnTo>
                  <a:pt x="1849821" y="852734"/>
                </a:lnTo>
                <a:cubicBezTo>
                  <a:pt x="1856828" y="838720"/>
                  <a:pt x="1865022" y="825240"/>
                  <a:pt x="1870841" y="810693"/>
                </a:cubicBezTo>
                <a:cubicBezTo>
                  <a:pt x="1879070" y="790120"/>
                  <a:pt x="1891862" y="747631"/>
                  <a:pt x="1891862" y="747631"/>
                </a:cubicBezTo>
                <a:cubicBezTo>
                  <a:pt x="1884855" y="674058"/>
                  <a:pt x="1888089" y="598778"/>
                  <a:pt x="1870841" y="526913"/>
                </a:cubicBezTo>
                <a:cubicBezTo>
                  <a:pt x="1866216" y="507642"/>
                  <a:pt x="1841698" y="499919"/>
                  <a:pt x="1828800" y="484872"/>
                </a:cubicBezTo>
                <a:cubicBezTo>
                  <a:pt x="1820579" y="475281"/>
                  <a:pt x="1814046" y="464309"/>
                  <a:pt x="1807779" y="453341"/>
                </a:cubicBezTo>
                <a:cubicBezTo>
                  <a:pt x="1800006" y="439738"/>
                  <a:pt x="1797838" y="422379"/>
                  <a:pt x="1786759" y="411300"/>
                </a:cubicBezTo>
                <a:cubicBezTo>
                  <a:pt x="1772314" y="396855"/>
                  <a:pt x="1751724" y="390279"/>
                  <a:pt x="1734207" y="379769"/>
                </a:cubicBezTo>
                <a:cubicBezTo>
                  <a:pt x="1723697" y="365755"/>
                  <a:pt x="1715638" y="349511"/>
                  <a:pt x="1702676" y="337727"/>
                </a:cubicBezTo>
                <a:cubicBezTo>
                  <a:pt x="1676753" y="314160"/>
                  <a:pt x="1640479" y="302023"/>
                  <a:pt x="1618593" y="274665"/>
                </a:cubicBezTo>
                <a:cubicBezTo>
                  <a:pt x="1604579" y="257148"/>
                  <a:pt x="1592415" y="237976"/>
                  <a:pt x="1576552" y="222113"/>
                </a:cubicBezTo>
                <a:cubicBezTo>
                  <a:pt x="1563359" y="208920"/>
                  <a:pt x="1517402" y="186253"/>
                  <a:pt x="1502979" y="180072"/>
                </a:cubicBezTo>
                <a:cubicBezTo>
                  <a:pt x="1468297" y="165208"/>
                  <a:pt x="1432910" y="152045"/>
                  <a:pt x="1397876" y="138031"/>
                </a:cubicBezTo>
                <a:cubicBezTo>
                  <a:pt x="1380359" y="131024"/>
                  <a:pt x="1363465" y="122193"/>
                  <a:pt x="1345324" y="117010"/>
                </a:cubicBezTo>
                <a:cubicBezTo>
                  <a:pt x="1320800" y="110003"/>
                  <a:pt x="1296496" y="102175"/>
                  <a:pt x="1271752" y="95989"/>
                </a:cubicBezTo>
                <a:cubicBezTo>
                  <a:pt x="1254421" y="91656"/>
                  <a:pt x="1236435" y="90179"/>
                  <a:pt x="1219200" y="85479"/>
                </a:cubicBezTo>
                <a:cubicBezTo>
                  <a:pt x="1197823" y="79649"/>
                  <a:pt x="1176962" y="72030"/>
                  <a:pt x="1156138" y="64458"/>
                </a:cubicBezTo>
                <a:cubicBezTo>
                  <a:pt x="1138407" y="58011"/>
                  <a:pt x="1121788" y="48402"/>
                  <a:pt x="1103586" y="43438"/>
                </a:cubicBezTo>
                <a:cubicBezTo>
                  <a:pt x="1083026" y="37831"/>
                  <a:pt x="1061289" y="37719"/>
                  <a:pt x="1040524" y="32927"/>
                </a:cubicBezTo>
                <a:cubicBezTo>
                  <a:pt x="978717" y="18664"/>
                  <a:pt x="957637" y="2341"/>
                  <a:pt x="893379" y="1396"/>
                </a:cubicBezTo>
                <a:cubicBezTo>
                  <a:pt x="679692" y="-1747"/>
                  <a:pt x="465958" y="1396"/>
                  <a:pt x="252248" y="1396"/>
                </a:cubicBezTo>
              </a:path>
            </a:pathLst>
          </a:cu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Slide Number Placeholder 5">
            <a:extLst>
              <a:ext uri="{FF2B5EF4-FFF2-40B4-BE49-F238E27FC236}">
                <a16:creationId xmlns:a16="http://schemas.microsoft.com/office/drawing/2014/main" id="{B1F86FDD-AAFA-46C1-B0FE-7B46FDF190E7}"/>
              </a:ext>
            </a:extLst>
          </p:cNvPr>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5</a:t>
            </a:fld>
            <a:endParaRPr lang="en-US"/>
          </a:p>
        </p:txBody>
      </p:sp>
      <p:sp>
        <p:nvSpPr>
          <p:cNvPr id="18" name="Footer Placeholder 4">
            <a:extLst>
              <a:ext uri="{FF2B5EF4-FFF2-40B4-BE49-F238E27FC236}">
                <a16:creationId xmlns:a16="http://schemas.microsoft.com/office/drawing/2014/main" id="{E40AA1D2-F643-4E43-950C-84FCE27B11D5}"/>
              </a:ext>
            </a:extLst>
          </p:cNvPr>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
        <p:nvSpPr>
          <p:cNvPr id="16" name="Rectangle 15">
            <a:extLst>
              <a:ext uri="{FF2B5EF4-FFF2-40B4-BE49-F238E27FC236}">
                <a16:creationId xmlns:a16="http://schemas.microsoft.com/office/drawing/2014/main" id="{C8B7A876-B965-9984-78BA-E29541D11659}"/>
              </a:ext>
            </a:extLst>
          </p:cNvPr>
          <p:cNvSpPr/>
          <p:nvPr/>
        </p:nvSpPr>
        <p:spPr>
          <a:xfrm>
            <a:off x="0" y="-71967"/>
            <a:ext cx="9141618" cy="356425"/>
          </a:xfrm>
          <a:prstGeom prst="rect">
            <a:avLst/>
          </a:prstGeom>
          <a:solidFill>
            <a:srgbClr val="3CCD58"/>
          </a:solidFill>
          <a:ln>
            <a:noFill/>
          </a:ln>
          <a:effectLst/>
        </p:spPr>
        <p:style>
          <a:lnRef idx="1">
            <a:schemeClr val="accent3"/>
          </a:lnRef>
          <a:fillRef idx="3">
            <a:schemeClr val="accent3"/>
          </a:fillRef>
          <a:effectRef idx="2">
            <a:schemeClr val="accent3"/>
          </a:effectRef>
          <a:fontRef idx="minor">
            <a:schemeClr val="lt1"/>
          </a:fontRef>
        </p:style>
        <p:txBody>
          <a:bodyPr lIns="67923" tIns="33963" rIns="67923" bIns="33963" anchor="ctr"/>
          <a:lstStyle/>
          <a:p>
            <a:pPr defTabSz="456911">
              <a:defRPr/>
            </a:pPr>
            <a:r>
              <a:rPr lang="en-US" b="1" dirty="0">
                <a:latin typeface="Calibri" panose="020F0502020204030204" pitchFamily="34" charset="0"/>
                <a:cs typeface="Calibri" panose="020F0502020204030204" pitchFamily="34" charset="0"/>
              </a:rPr>
              <a:t>Completion of selected components</a:t>
            </a:r>
            <a:r>
              <a:rPr lang="en-US" sz="1800" b="1" dirty="0">
                <a:latin typeface="Calibri" panose="020F0502020204030204" pitchFamily="34" charset="0"/>
                <a:cs typeface="Calibri" panose="020F0502020204030204" pitchFamily="34" charset="0"/>
              </a:rPr>
              <a:t>: -</a:t>
            </a:r>
            <a:endParaRPr lang="en-US" sz="1799" b="1" dirty="0">
              <a:solidFill>
                <a:prstClr val="white"/>
              </a:solidFill>
            </a:endParaRPr>
          </a:p>
        </p:txBody>
      </p:sp>
      <p:pic>
        <p:nvPicPr>
          <p:cNvPr id="3" name="Picture 2">
            <a:extLst>
              <a:ext uri="{FF2B5EF4-FFF2-40B4-BE49-F238E27FC236}">
                <a16:creationId xmlns:a16="http://schemas.microsoft.com/office/drawing/2014/main" id="{2C53C82E-0795-4BC6-CE40-D7A66239A584}"/>
              </a:ext>
            </a:extLst>
          </p:cNvPr>
          <p:cNvPicPr>
            <a:picLocks noChangeAspect="1"/>
          </p:cNvPicPr>
          <p:nvPr/>
        </p:nvPicPr>
        <p:blipFill>
          <a:blip r:embed="rId3"/>
          <a:stretch>
            <a:fillRect/>
          </a:stretch>
        </p:blipFill>
        <p:spPr>
          <a:xfrm>
            <a:off x="731137" y="739368"/>
            <a:ext cx="6915800" cy="3299359"/>
          </a:xfrm>
          <a:prstGeom prst="rect">
            <a:avLst/>
          </a:prstGeom>
        </p:spPr>
      </p:pic>
    </p:spTree>
    <p:extLst>
      <p:ext uri="{BB962C8B-B14F-4D97-AF65-F5344CB8AC3E}">
        <p14:creationId xmlns:p14="http://schemas.microsoft.com/office/powerpoint/2010/main" val="447681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reeform 9"/>
          <p:cNvSpPr/>
          <p:nvPr/>
        </p:nvSpPr>
        <p:spPr>
          <a:xfrm>
            <a:off x="6508848" y="3273178"/>
            <a:ext cx="1891862" cy="1130954"/>
          </a:xfrm>
          <a:custGeom>
            <a:avLst/>
            <a:gdLst>
              <a:gd name="connsiteX0" fmla="*/ 882869 w 1891862"/>
              <a:gd name="connsiteY0" fmla="*/ 127520 h 1130954"/>
              <a:gd name="connsiteX1" fmla="*/ 819807 w 1891862"/>
              <a:gd name="connsiteY1" fmla="*/ 138031 h 1130954"/>
              <a:gd name="connsiteX2" fmla="*/ 136634 w 1891862"/>
              <a:gd name="connsiteY2" fmla="*/ 148541 h 1130954"/>
              <a:gd name="connsiteX3" fmla="*/ 73572 w 1891862"/>
              <a:gd name="connsiteY3" fmla="*/ 211603 h 1130954"/>
              <a:gd name="connsiteX4" fmla="*/ 63062 w 1891862"/>
              <a:gd name="connsiteY4" fmla="*/ 253644 h 1130954"/>
              <a:gd name="connsiteX5" fmla="*/ 52552 w 1891862"/>
              <a:gd name="connsiteY5" fmla="*/ 285176 h 1130954"/>
              <a:gd name="connsiteX6" fmla="*/ 31531 w 1891862"/>
              <a:gd name="connsiteY6" fmla="*/ 369258 h 1130954"/>
              <a:gd name="connsiteX7" fmla="*/ 21021 w 1891862"/>
              <a:gd name="connsiteY7" fmla="*/ 411300 h 1130954"/>
              <a:gd name="connsiteX8" fmla="*/ 0 w 1891862"/>
              <a:gd name="connsiteY8" fmla="*/ 526913 h 1130954"/>
              <a:gd name="connsiteX9" fmla="*/ 10510 w 1891862"/>
              <a:gd name="connsiteY9" fmla="*/ 884265 h 1130954"/>
              <a:gd name="connsiteX10" fmla="*/ 42041 w 1891862"/>
              <a:gd name="connsiteY10" fmla="*/ 926307 h 1130954"/>
              <a:gd name="connsiteX11" fmla="*/ 94593 w 1891862"/>
              <a:gd name="connsiteY11" fmla="*/ 947327 h 1130954"/>
              <a:gd name="connsiteX12" fmla="*/ 199696 w 1891862"/>
              <a:gd name="connsiteY12" fmla="*/ 1010389 h 1130954"/>
              <a:gd name="connsiteX13" fmla="*/ 325821 w 1891862"/>
              <a:gd name="connsiteY13" fmla="*/ 1062941 h 1130954"/>
              <a:gd name="connsiteX14" fmla="*/ 472965 w 1891862"/>
              <a:gd name="connsiteY14" fmla="*/ 1094472 h 1130954"/>
              <a:gd name="connsiteX15" fmla="*/ 662152 w 1891862"/>
              <a:gd name="connsiteY15" fmla="*/ 1104982 h 1130954"/>
              <a:gd name="connsiteX16" fmla="*/ 714703 w 1891862"/>
              <a:gd name="connsiteY16" fmla="*/ 1115493 h 1130954"/>
              <a:gd name="connsiteX17" fmla="*/ 1534510 w 1891862"/>
              <a:gd name="connsiteY17" fmla="*/ 1115493 h 1130954"/>
              <a:gd name="connsiteX18" fmla="*/ 1660634 w 1891862"/>
              <a:gd name="connsiteY18" fmla="*/ 1083962 h 1130954"/>
              <a:gd name="connsiteX19" fmla="*/ 1755227 w 1891862"/>
              <a:gd name="connsiteY19" fmla="*/ 1031410 h 1130954"/>
              <a:gd name="connsiteX20" fmla="*/ 1849821 w 1891862"/>
              <a:gd name="connsiteY20" fmla="*/ 852734 h 1130954"/>
              <a:gd name="connsiteX21" fmla="*/ 1849821 w 1891862"/>
              <a:gd name="connsiteY21" fmla="*/ 852734 h 1130954"/>
              <a:gd name="connsiteX22" fmla="*/ 1870841 w 1891862"/>
              <a:gd name="connsiteY22" fmla="*/ 810693 h 1130954"/>
              <a:gd name="connsiteX23" fmla="*/ 1891862 w 1891862"/>
              <a:gd name="connsiteY23" fmla="*/ 747631 h 1130954"/>
              <a:gd name="connsiteX24" fmla="*/ 1870841 w 1891862"/>
              <a:gd name="connsiteY24" fmla="*/ 526913 h 1130954"/>
              <a:gd name="connsiteX25" fmla="*/ 1828800 w 1891862"/>
              <a:gd name="connsiteY25" fmla="*/ 484872 h 1130954"/>
              <a:gd name="connsiteX26" fmla="*/ 1807779 w 1891862"/>
              <a:gd name="connsiteY26" fmla="*/ 453341 h 1130954"/>
              <a:gd name="connsiteX27" fmla="*/ 1786759 w 1891862"/>
              <a:gd name="connsiteY27" fmla="*/ 411300 h 1130954"/>
              <a:gd name="connsiteX28" fmla="*/ 1734207 w 1891862"/>
              <a:gd name="connsiteY28" fmla="*/ 379769 h 1130954"/>
              <a:gd name="connsiteX29" fmla="*/ 1702676 w 1891862"/>
              <a:gd name="connsiteY29" fmla="*/ 337727 h 1130954"/>
              <a:gd name="connsiteX30" fmla="*/ 1618593 w 1891862"/>
              <a:gd name="connsiteY30" fmla="*/ 274665 h 1130954"/>
              <a:gd name="connsiteX31" fmla="*/ 1576552 w 1891862"/>
              <a:gd name="connsiteY31" fmla="*/ 222113 h 1130954"/>
              <a:gd name="connsiteX32" fmla="*/ 1502979 w 1891862"/>
              <a:gd name="connsiteY32" fmla="*/ 180072 h 1130954"/>
              <a:gd name="connsiteX33" fmla="*/ 1397876 w 1891862"/>
              <a:gd name="connsiteY33" fmla="*/ 138031 h 1130954"/>
              <a:gd name="connsiteX34" fmla="*/ 1345324 w 1891862"/>
              <a:gd name="connsiteY34" fmla="*/ 117010 h 1130954"/>
              <a:gd name="connsiteX35" fmla="*/ 1271752 w 1891862"/>
              <a:gd name="connsiteY35" fmla="*/ 95989 h 1130954"/>
              <a:gd name="connsiteX36" fmla="*/ 1219200 w 1891862"/>
              <a:gd name="connsiteY36" fmla="*/ 85479 h 1130954"/>
              <a:gd name="connsiteX37" fmla="*/ 1156138 w 1891862"/>
              <a:gd name="connsiteY37" fmla="*/ 64458 h 1130954"/>
              <a:gd name="connsiteX38" fmla="*/ 1103586 w 1891862"/>
              <a:gd name="connsiteY38" fmla="*/ 43438 h 1130954"/>
              <a:gd name="connsiteX39" fmla="*/ 1040524 w 1891862"/>
              <a:gd name="connsiteY39" fmla="*/ 32927 h 1130954"/>
              <a:gd name="connsiteX40" fmla="*/ 893379 w 1891862"/>
              <a:gd name="connsiteY40" fmla="*/ 1396 h 1130954"/>
              <a:gd name="connsiteX41" fmla="*/ 252248 w 1891862"/>
              <a:gd name="connsiteY41" fmla="*/ 1396 h 1130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891862" h="1130954">
                <a:moveTo>
                  <a:pt x="882869" y="127520"/>
                </a:moveTo>
                <a:cubicBezTo>
                  <a:pt x="861848" y="131024"/>
                  <a:pt x="841109" y="137431"/>
                  <a:pt x="819807" y="138031"/>
                </a:cubicBezTo>
                <a:cubicBezTo>
                  <a:pt x="592146" y="144444"/>
                  <a:pt x="363286" y="126195"/>
                  <a:pt x="136634" y="148541"/>
                </a:cubicBezTo>
                <a:cubicBezTo>
                  <a:pt x="107050" y="151458"/>
                  <a:pt x="73572" y="211603"/>
                  <a:pt x="73572" y="211603"/>
                </a:cubicBezTo>
                <a:cubicBezTo>
                  <a:pt x="70069" y="225617"/>
                  <a:pt x="67030" y="239755"/>
                  <a:pt x="63062" y="253644"/>
                </a:cubicBezTo>
                <a:cubicBezTo>
                  <a:pt x="60018" y="264297"/>
                  <a:pt x="55467" y="274487"/>
                  <a:pt x="52552" y="285176"/>
                </a:cubicBezTo>
                <a:cubicBezTo>
                  <a:pt x="44951" y="313048"/>
                  <a:pt x="38538" y="341231"/>
                  <a:pt x="31531" y="369258"/>
                </a:cubicBezTo>
                <a:cubicBezTo>
                  <a:pt x="28028" y="383272"/>
                  <a:pt x="23396" y="397051"/>
                  <a:pt x="21021" y="411300"/>
                </a:cubicBezTo>
                <a:cubicBezTo>
                  <a:pt x="7573" y="491983"/>
                  <a:pt x="14689" y="453465"/>
                  <a:pt x="0" y="526913"/>
                </a:cubicBezTo>
                <a:cubicBezTo>
                  <a:pt x="3503" y="646030"/>
                  <a:pt x="-1965" y="765751"/>
                  <a:pt x="10510" y="884265"/>
                </a:cubicBezTo>
                <a:cubicBezTo>
                  <a:pt x="12344" y="901686"/>
                  <a:pt x="28027" y="915797"/>
                  <a:pt x="42041" y="926307"/>
                </a:cubicBezTo>
                <a:cubicBezTo>
                  <a:pt x="57134" y="937627"/>
                  <a:pt x="77076" y="940320"/>
                  <a:pt x="94593" y="947327"/>
                </a:cubicBezTo>
                <a:cubicBezTo>
                  <a:pt x="158959" y="1011694"/>
                  <a:pt x="110390" y="975659"/>
                  <a:pt x="199696" y="1010389"/>
                </a:cubicBezTo>
                <a:cubicBezTo>
                  <a:pt x="242144" y="1026897"/>
                  <a:pt x="281636" y="1051895"/>
                  <a:pt x="325821" y="1062941"/>
                </a:cubicBezTo>
                <a:cubicBezTo>
                  <a:pt x="366701" y="1073161"/>
                  <a:pt x="442302" y="1092769"/>
                  <a:pt x="472965" y="1094472"/>
                </a:cubicBezTo>
                <a:lnTo>
                  <a:pt x="662152" y="1104982"/>
                </a:lnTo>
                <a:cubicBezTo>
                  <a:pt x="679669" y="1108486"/>
                  <a:pt x="696977" y="1113277"/>
                  <a:pt x="714703" y="1115493"/>
                </a:cubicBezTo>
                <a:cubicBezTo>
                  <a:pt x="978969" y="1148527"/>
                  <a:pt x="1308135" y="1118872"/>
                  <a:pt x="1534510" y="1115493"/>
                </a:cubicBezTo>
                <a:cubicBezTo>
                  <a:pt x="1576551" y="1104983"/>
                  <a:pt x="1623474" y="1106258"/>
                  <a:pt x="1660634" y="1083962"/>
                </a:cubicBezTo>
                <a:cubicBezTo>
                  <a:pt x="1726621" y="1044370"/>
                  <a:pt x="1694914" y="1061567"/>
                  <a:pt x="1755227" y="1031410"/>
                </a:cubicBezTo>
                <a:cubicBezTo>
                  <a:pt x="1846537" y="914012"/>
                  <a:pt x="1819112" y="975570"/>
                  <a:pt x="1849821" y="852734"/>
                </a:cubicBezTo>
                <a:lnTo>
                  <a:pt x="1849821" y="852734"/>
                </a:lnTo>
                <a:cubicBezTo>
                  <a:pt x="1856828" y="838720"/>
                  <a:pt x="1865022" y="825240"/>
                  <a:pt x="1870841" y="810693"/>
                </a:cubicBezTo>
                <a:cubicBezTo>
                  <a:pt x="1879070" y="790120"/>
                  <a:pt x="1891862" y="747631"/>
                  <a:pt x="1891862" y="747631"/>
                </a:cubicBezTo>
                <a:cubicBezTo>
                  <a:pt x="1884855" y="674058"/>
                  <a:pt x="1888089" y="598778"/>
                  <a:pt x="1870841" y="526913"/>
                </a:cubicBezTo>
                <a:cubicBezTo>
                  <a:pt x="1866216" y="507642"/>
                  <a:pt x="1841698" y="499919"/>
                  <a:pt x="1828800" y="484872"/>
                </a:cubicBezTo>
                <a:cubicBezTo>
                  <a:pt x="1820579" y="475281"/>
                  <a:pt x="1814046" y="464309"/>
                  <a:pt x="1807779" y="453341"/>
                </a:cubicBezTo>
                <a:cubicBezTo>
                  <a:pt x="1800006" y="439738"/>
                  <a:pt x="1797838" y="422379"/>
                  <a:pt x="1786759" y="411300"/>
                </a:cubicBezTo>
                <a:cubicBezTo>
                  <a:pt x="1772314" y="396855"/>
                  <a:pt x="1751724" y="390279"/>
                  <a:pt x="1734207" y="379769"/>
                </a:cubicBezTo>
                <a:cubicBezTo>
                  <a:pt x="1723697" y="365755"/>
                  <a:pt x="1715638" y="349511"/>
                  <a:pt x="1702676" y="337727"/>
                </a:cubicBezTo>
                <a:cubicBezTo>
                  <a:pt x="1676753" y="314160"/>
                  <a:pt x="1640479" y="302023"/>
                  <a:pt x="1618593" y="274665"/>
                </a:cubicBezTo>
                <a:cubicBezTo>
                  <a:pt x="1604579" y="257148"/>
                  <a:pt x="1592415" y="237976"/>
                  <a:pt x="1576552" y="222113"/>
                </a:cubicBezTo>
                <a:cubicBezTo>
                  <a:pt x="1563359" y="208920"/>
                  <a:pt x="1517402" y="186253"/>
                  <a:pt x="1502979" y="180072"/>
                </a:cubicBezTo>
                <a:cubicBezTo>
                  <a:pt x="1468297" y="165208"/>
                  <a:pt x="1432910" y="152045"/>
                  <a:pt x="1397876" y="138031"/>
                </a:cubicBezTo>
                <a:cubicBezTo>
                  <a:pt x="1380359" y="131024"/>
                  <a:pt x="1363465" y="122193"/>
                  <a:pt x="1345324" y="117010"/>
                </a:cubicBezTo>
                <a:cubicBezTo>
                  <a:pt x="1320800" y="110003"/>
                  <a:pt x="1296496" y="102175"/>
                  <a:pt x="1271752" y="95989"/>
                </a:cubicBezTo>
                <a:cubicBezTo>
                  <a:pt x="1254421" y="91656"/>
                  <a:pt x="1236435" y="90179"/>
                  <a:pt x="1219200" y="85479"/>
                </a:cubicBezTo>
                <a:cubicBezTo>
                  <a:pt x="1197823" y="79649"/>
                  <a:pt x="1176962" y="72030"/>
                  <a:pt x="1156138" y="64458"/>
                </a:cubicBezTo>
                <a:cubicBezTo>
                  <a:pt x="1138407" y="58011"/>
                  <a:pt x="1121788" y="48402"/>
                  <a:pt x="1103586" y="43438"/>
                </a:cubicBezTo>
                <a:cubicBezTo>
                  <a:pt x="1083026" y="37831"/>
                  <a:pt x="1061289" y="37719"/>
                  <a:pt x="1040524" y="32927"/>
                </a:cubicBezTo>
                <a:cubicBezTo>
                  <a:pt x="978717" y="18664"/>
                  <a:pt x="957637" y="2341"/>
                  <a:pt x="893379" y="1396"/>
                </a:cubicBezTo>
                <a:cubicBezTo>
                  <a:pt x="679692" y="-1747"/>
                  <a:pt x="465958" y="1396"/>
                  <a:pt x="252248" y="1396"/>
                </a:cubicBezTo>
              </a:path>
            </a:pathLst>
          </a:cu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Slide Number Placeholder 5">
            <a:extLst>
              <a:ext uri="{FF2B5EF4-FFF2-40B4-BE49-F238E27FC236}">
                <a16:creationId xmlns:a16="http://schemas.microsoft.com/office/drawing/2014/main" id="{B1F86FDD-AAFA-46C1-B0FE-7B46FDF190E7}"/>
              </a:ext>
            </a:extLst>
          </p:cNvPr>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6</a:t>
            </a:fld>
            <a:endParaRPr lang="en-US"/>
          </a:p>
        </p:txBody>
      </p:sp>
      <p:sp>
        <p:nvSpPr>
          <p:cNvPr id="18" name="Footer Placeholder 4">
            <a:extLst>
              <a:ext uri="{FF2B5EF4-FFF2-40B4-BE49-F238E27FC236}">
                <a16:creationId xmlns:a16="http://schemas.microsoft.com/office/drawing/2014/main" id="{E40AA1D2-F643-4E43-950C-84FCE27B11D5}"/>
              </a:ext>
            </a:extLst>
          </p:cNvPr>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
        <p:nvSpPr>
          <p:cNvPr id="16" name="Rectangle 15">
            <a:extLst>
              <a:ext uri="{FF2B5EF4-FFF2-40B4-BE49-F238E27FC236}">
                <a16:creationId xmlns:a16="http://schemas.microsoft.com/office/drawing/2014/main" id="{C8B7A876-B965-9984-78BA-E29541D11659}"/>
              </a:ext>
            </a:extLst>
          </p:cNvPr>
          <p:cNvSpPr/>
          <p:nvPr/>
        </p:nvSpPr>
        <p:spPr>
          <a:xfrm>
            <a:off x="0" y="-71967"/>
            <a:ext cx="9141618" cy="356425"/>
          </a:xfrm>
          <a:prstGeom prst="rect">
            <a:avLst/>
          </a:prstGeom>
          <a:solidFill>
            <a:srgbClr val="3CCD58"/>
          </a:solidFill>
          <a:ln>
            <a:noFill/>
          </a:ln>
          <a:effectLst/>
        </p:spPr>
        <p:style>
          <a:lnRef idx="1">
            <a:schemeClr val="accent3"/>
          </a:lnRef>
          <a:fillRef idx="3">
            <a:schemeClr val="accent3"/>
          </a:fillRef>
          <a:effectRef idx="2">
            <a:schemeClr val="accent3"/>
          </a:effectRef>
          <a:fontRef idx="minor">
            <a:schemeClr val="lt1"/>
          </a:fontRef>
        </p:style>
        <p:txBody>
          <a:bodyPr lIns="67923" tIns="33963" rIns="67923" bIns="33963" anchor="ctr"/>
          <a:lstStyle/>
          <a:p>
            <a:pPr defTabSz="456911">
              <a:defRPr/>
            </a:pPr>
            <a:r>
              <a:rPr lang="en-US" b="1" dirty="0">
                <a:latin typeface="Calibri" panose="020F0502020204030204" pitchFamily="34" charset="0"/>
                <a:cs typeface="Calibri" panose="020F0502020204030204" pitchFamily="34" charset="0"/>
              </a:rPr>
              <a:t>Report downloaded</a:t>
            </a:r>
            <a:r>
              <a:rPr lang="en-US" sz="1800" b="1" dirty="0">
                <a:latin typeface="Calibri" panose="020F0502020204030204" pitchFamily="34" charset="0"/>
                <a:cs typeface="Calibri" panose="020F0502020204030204" pitchFamily="34" charset="0"/>
              </a:rPr>
              <a:t>: -</a:t>
            </a:r>
            <a:endParaRPr lang="en-US" sz="1799" b="1" dirty="0">
              <a:solidFill>
                <a:prstClr val="white"/>
              </a:solidFill>
            </a:endParaRPr>
          </a:p>
        </p:txBody>
      </p:sp>
      <p:pic>
        <p:nvPicPr>
          <p:cNvPr id="3" name="Picture 2">
            <a:extLst>
              <a:ext uri="{FF2B5EF4-FFF2-40B4-BE49-F238E27FC236}">
                <a16:creationId xmlns:a16="http://schemas.microsoft.com/office/drawing/2014/main" id="{161F4B1A-C136-463C-E849-BF6EBDECDDAC}"/>
              </a:ext>
            </a:extLst>
          </p:cNvPr>
          <p:cNvPicPr>
            <a:picLocks noChangeAspect="1"/>
          </p:cNvPicPr>
          <p:nvPr/>
        </p:nvPicPr>
        <p:blipFill>
          <a:blip r:embed="rId3"/>
          <a:stretch>
            <a:fillRect/>
          </a:stretch>
        </p:blipFill>
        <p:spPr>
          <a:xfrm>
            <a:off x="843232" y="594880"/>
            <a:ext cx="6880846" cy="3359019"/>
          </a:xfrm>
          <a:prstGeom prst="rect">
            <a:avLst/>
          </a:prstGeom>
        </p:spPr>
      </p:pic>
    </p:spTree>
    <p:extLst>
      <p:ext uri="{BB962C8B-B14F-4D97-AF65-F5344CB8AC3E}">
        <p14:creationId xmlns:p14="http://schemas.microsoft.com/office/powerpoint/2010/main" val="419593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reeform 9"/>
          <p:cNvSpPr/>
          <p:nvPr/>
        </p:nvSpPr>
        <p:spPr>
          <a:xfrm>
            <a:off x="6508848" y="3273178"/>
            <a:ext cx="1891862" cy="1130954"/>
          </a:xfrm>
          <a:custGeom>
            <a:avLst/>
            <a:gdLst>
              <a:gd name="connsiteX0" fmla="*/ 882869 w 1891862"/>
              <a:gd name="connsiteY0" fmla="*/ 127520 h 1130954"/>
              <a:gd name="connsiteX1" fmla="*/ 819807 w 1891862"/>
              <a:gd name="connsiteY1" fmla="*/ 138031 h 1130954"/>
              <a:gd name="connsiteX2" fmla="*/ 136634 w 1891862"/>
              <a:gd name="connsiteY2" fmla="*/ 148541 h 1130954"/>
              <a:gd name="connsiteX3" fmla="*/ 73572 w 1891862"/>
              <a:gd name="connsiteY3" fmla="*/ 211603 h 1130954"/>
              <a:gd name="connsiteX4" fmla="*/ 63062 w 1891862"/>
              <a:gd name="connsiteY4" fmla="*/ 253644 h 1130954"/>
              <a:gd name="connsiteX5" fmla="*/ 52552 w 1891862"/>
              <a:gd name="connsiteY5" fmla="*/ 285176 h 1130954"/>
              <a:gd name="connsiteX6" fmla="*/ 31531 w 1891862"/>
              <a:gd name="connsiteY6" fmla="*/ 369258 h 1130954"/>
              <a:gd name="connsiteX7" fmla="*/ 21021 w 1891862"/>
              <a:gd name="connsiteY7" fmla="*/ 411300 h 1130954"/>
              <a:gd name="connsiteX8" fmla="*/ 0 w 1891862"/>
              <a:gd name="connsiteY8" fmla="*/ 526913 h 1130954"/>
              <a:gd name="connsiteX9" fmla="*/ 10510 w 1891862"/>
              <a:gd name="connsiteY9" fmla="*/ 884265 h 1130954"/>
              <a:gd name="connsiteX10" fmla="*/ 42041 w 1891862"/>
              <a:gd name="connsiteY10" fmla="*/ 926307 h 1130954"/>
              <a:gd name="connsiteX11" fmla="*/ 94593 w 1891862"/>
              <a:gd name="connsiteY11" fmla="*/ 947327 h 1130954"/>
              <a:gd name="connsiteX12" fmla="*/ 199696 w 1891862"/>
              <a:gd name="connsiteY12" fmla="*/ 1010389 h 1130954"/>
              <a:gd name="connsiteX13" fmla="*/ 325821 w 1891862"/>
              <a:gd name="connsiteY13" fmla="*/ 1062941 h 1130954"/>
              <a:gd name="connsiteX14" fmla="*/ 472965 w 1891862"/>
              <a:gd name="connsiteY14" fmla="*/ 1094472 h 1130954"/>
              <a:gd name="connsiteX15" fmla="*/ 662152 w 1891862"/>
              <a:gd name="connsiteY15" fmla="*/ 1104982 h 1130954"/>
              <a:gd name="connsiteX16" fmla="*/ 714703 w 1891862"/>
              <a:gd name="connsiteY16" fmla="*/ 1115493 h 1130954"/>
              <a:gd name="connsiteX17" fmla="*/ 1534510 w 1891862"/>
              <a:gd name="connsiteY17" fmla="*/ 1115493 h 1130954"/>
              <a:gd name="connsiteX18" fmla="*/ 1660634 w 1891862"/>
              <a:gd name="connsiteY18" fmla="*/ 1083962 h 1130954"/>
              <a:gd name="connsiteX19" fmla="*/ 1755227 w 1891862"/>
              <a:gd name="connsiteY19" fmla="*/ 1031410 h 1130954"/>
              <a:gd name="connsiteX20" fmla="*/ 1849821 w 1891862"/>
              <a:gd name="connsiteY20" fmla="*/ 852734 h 1130954"/>
              <a:gd name="connsiteX21" fmla="*/ 1849821 w 1891862"/>
              <a:gd name="connsiteY21" fmla="*/ 852734 h 1130954"/>
              <a:gd name="connsiteX22" fmla="*/ 1870841 w 1891862"/>
              <a:gd name="connsiteY22" fmla="*/ 810693 h 1130954"/>
              <a:gd name="connsiteX23" fmla="*/ 1891862 w 1891862"/>
              <a:gd name="connsiteY23" fmla="*/ 747631 h 1130954"/>
              <a:gd name="connsiteX24" fmla="*/ 1870841 w 1891862"/>
              <a:gd name="connsiteY24" fmla="*/ 526913 h 1130954"/>
              <a:gd name="connsiteX25" fmla="*/ 1828800 w 1891862"/>
              <a:gd name="connsiteY25" fmla="*/ 484872 h 1130954"/>
              <a:gd name="connsiteX26" fmla="*/ 1807779 w 1891862"/>
              <a:gd name="connsiteY26" fmla="*/ 453341 h 1130954"/>
              <a:gd name="connsiteX27" fmla="*/ 1786759 w 1891862"/>
              <a:gd name="connsiteY27" fmla="*/ 411300 h 1130954"/>
              <a:gd name="connsiteX28" fmla="*/ 1734207 w 1891862"/>
              <a:gd name="connsiteY28" fmla="*/ 379769 h 1130954"/>
              <a:gd name="connsiteX29" fmla="*/ 1702676 w 1891862"/>
              <a:gd name="connsiteY29" fmla="*/ 337727 h 1130954"/>
              <a:gd name="connsiteX30" fmla="*/ 1618593 w 1891862"/>
              <a:gd name="connsiteY30" fmla="*/ 274665 h 1130954"/>
              <a:gd name="connsiteX31" fmla="*/ 1576552 w 1891862"/>
              <a:gd name="connsiteY31" fmla="*/ 222113 h 1130954"/>
              <a:gd name="connsiteX32" fmla="*/ 1502979 w 1891862"/>
              <a:gd name="connsiteY32" fmla="*/ 180072 h 1130954"/>
              <a:gd name="connsiteX33" fmla="*/ 1397876 w 1891862"/>
              <a:gd name="connsiteY33" fmla="*/ 138031 h 1130954"/>
              <a:gd name="connsiteX34" fmla="*/ 1345324 w 1891862"/>
              <a:gd name="connsiteY34" fmla="*/ 117010 h 1130954"/>
              <a:gd name="connsiteX35" fmla="*/ 1271752 w 1891862"/>
              <a:gd name="connsiteY35" fmla="*/ 95989 h 1130954"/>
              <a:gd name="connsiteX36" fmla="*/ 1219200 w 1891862"/>
              <a:gd name="connsiteY36" fmla="*/ 85479 h 1130954"/>
              <a:gd name="connsiteX37" fmla="*/ 1156138 w 1891862"/>
              <a:gd name="connsiteY37" fmla="*/ 64458 h 1130954"/>
              <a:gd name="connsiteX38" fmla="*/ 1103586 w 1891862"/>
              <a:gd name="connsiteY38" fmla="*/ 43438 h 1130954"/>
              <a:gd name="connsiteX39" fmla="*/ 1040524 w 1891862"/>
              <a:gd name="connsiteY39" fmla="*/ 32927 h 1130954"/>
              <a:gd name="connsiteX40" fmla="*/ 893379 w 1891862"/>
              <a:gd name="connsiteY40" fmla="*/ 1396 h 1130954"/>
              <a:gd name="connsiteX41" fmla="*/ 252248 w 1891862"/>
              <a:gd name="connsiteY41" fmla="*/ 1396 h 1130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891862" h="1130954">
                <a:moveTo>
                  <a:pt x="882869" y="127520"/>
                </a:moveTo>
                <a:cubicBezTo>
                  <a:pt x="861848" y="131024"/>
                  <a:pt x="841109" y="137431"/>
                  <a:pt x="819807" y="138031"/>
                </a:cubicBezTo>
                <a:cubicBezTo>
                  <a:pt x="592146" y="144444"/>
                  <a:pt x="363286" y="126195"/>
                  <a:pt x="136634" y="148541"/>
                </a:cubicBezTo>
                <a:cubicBezTo>
                  <a:pt x="107050" y="151458"/>
                  <a:pt x="73572" y="211603"/>
                  <a:pt x="73572" y="211603"/>
                </a:cubicBezTo>
                <a:cubicBezTo>
                  <a:pt x="70069" y="225617"/>
                  <a:pt x="67030" y="239755"/>
                  <a:pt x="63062" y="253644"/>
                </a:cubicBezTo>
                <a:cubicBezTo>
                  <a:pt x="60018" y="264297"/>
                  <a:pt x="55467" y="274487"/>
                  <a:pt x="52552" y="285176"/>
                </a:cubicBezTo>
                <a:cubicBezTo>
                  <a:pt x="44951" y="313048"/>
                  <a:pt x="38538" y="341231"/>
                  <a:pt x="31531" y="369258"/>
                </a:cubicBezTo>
                <a:cubicBezTo>
                  <a:pt x="28028" y="383272"/>
                  <a:pt x="23396" y="397051"/>
                  <a:pt x="21021" y="411300"/>
                </a:cubicBezTo>
                <a:cubicBezTo>
                  <a:pt x="7573" y="491983"/>
                  <a:pt x="14689" y="453465"/>
                  <a:pt x="0" y="526913"/>
                </a:cubicBezTo>
                <a:cubicBezTo>
                  <a:pt x="3503" y="646030"/>
                  <a:pt x="-1965" y="765751"/>
                  <a:pt x="10510" y="884265"/>
                </a:cubicBezTo>
                <a:cubicBezTo>
                  <a:pt x="12344" y="901686"/>
                  <a:pt x="28027" y="915797"/>
                  <a:pt x="42041" y="926307"/>
                </a:cubicBezTo>
                <a:cubicBezTo>
                  <a:pt x="57134" y="937627"/>
                  <a:pt x="77076" y="940320"/>
                  <a:pt x="94593" y="947327"/>
                </a:cubicBezTo>
                <a:cubicBezTo>
                  <a:pt x="158959" y="1011694"/>
                  <a:pt x="110390" y="975659"/>
                  <a:pt x="199696" y="1010389"/>
                </a:cubicBezTo>
                <a:cubicBezTo>
                  <a:pt x="242144" y="1026897"/>
                  <a:pt x="281636" y="1051895"/>
                  <a:pt x="325821" y="1062941"/>
                </a:cubicBezTo>
                <a:cubicBezTo>
                  <a:pt x="366701" y="1073161"/>
                  <a:pt x="442302" y="1092769"/>
                  <a:pt x="472965" y="1094472"/>
                </a:cubicBezTo>
                <a:lnTo>
                  <a:pt x="662152" y="1104982"/>
                </a:lnTo>
                <a:cubicBezTo>
                  <a:pt x="679669" y="1108486"/>
                  <a:pt x="696977" y="1113277"/>
                  <a:pt x="714703" y="1115493"/>
                </a:cubicBezTo>
                <a:cubicBezTo>
                  <a:pt x="978969" y="1148527"/>
                  <a:pt x="1308135" y="1118872"/>
                  <a:pt x="1534510" y="1115493"/>
                </a:cubicBezTo>
                <a:cubicBezTo>
                  <a:pt x="1576551" y="1104983"/>
                  <a:pt x="1623474" y="1106258"/>
                  <a:pt x="1660634" y="1083962"/>
                </a:cubicBezTo>
                <a:cubicBezTo>
                  <a:pt x="1726621" y="1044370"/>
                  <a:pt x="1694914" y="1061567"/>
                  <a:pt x="1755227" y="1031410"/>
                </a:cubicBezTo>
                <a:cubicBezTo>
                  <a:pt x="1846537" y="914012"/>
                  <a:pt x="1819112" y="975570"/>
                  <a:pt x="1849821" y="852734"/>
                </a:cubicBezTo>
                <a:lnTo>
                  <a:pt x="1849821" y="852734"/>
                </a:lnTo>
                <a:cubicBezTo>
                  <a:pt x="1856828" y="838720"/>
                  <a:pt x="1865022" y="825240"/>
                  <a:pt x="1870841" y="810693"/>
                </a:cubicBezTo>
                <a:cubicBezTo>
                  <a:pt x="1879070" y="790120"/>
                  <a:pt x="1891862" y="747631"/>
                  <a:pt x="1891862" y="747631"/>
                </a:cubicBezTo>
                <a:cubicBezTo>
                  <a:pt x="1884855" y="674058"/>
                  <a:pt x="1888089" y="598778"/>
                  <a:pt x="1870841" y="526913"/>
                </a:cubicBezTo>
                <a:cubicBezTo>
                  <a:pt x="1866216" y="507642"/>
                  <a:pt x="1841698" y="499919"/>
                  <a:pt x="1828800" y="484872"/>
                </a:cubicBezTo>
                <a:cubicBezTo>
                  <a:pt x="1820579" y="475281"/>
                  <a:pt x="1814046" y="464309"/>
                  <a:pt x="1807779" y="453341"/>
                </a:cubicBezTo>
                <a:cubicBezTo>
                  <a:pt x="1800006" y="439738"/>
                  <a:pt x="1797838" y="422379"/>
                  <a:pt x="1786759" y="411300"/>
                </a:cubicBezTo>
                <a:cubicBezTo>
                  <a:pt x="1772314" y="396855"/>
                  <a:pt x="1751724" y="390279"/>
                  <a:pt x="1734207" y="379769"/>
                </a:cubicBezTo>
                <a:cubicBezTo>
                  <a:pt x="1723697" y="365755"/>
                  <a:pt x="1715638" y="349511"/>
                  <a:pt x="1702676" y="337727"/>
                </a:cubicBezTo>
                <a:cubicBezTo>
                  <a:pt x="1676753" y="314160"/>
                  <a:pt x="1640479" y="302023"/>
                  <a:pt x="1618593" y="274665"/>
                </a:cubicBezTo>
                <a:cubicBezTo>
                  <a:pt x="1604579" y="257148"/>
                  <a:pt x="1592415" y="237976"/>
                  <a:pt x="1576552" y="222113"/>
                </a:cubicBezTo>
                <a:cubicBezTo>
                  <a:pt x="1563359" y="208920"/>
                  <a:pt x="1517402" y="186253"/>
                  <a:pt x="1502979" y="180072"/>
                </a:cubicBezTo>
                <a:cubicBezTo>
                  <a:pt x="1468297" y="165208"/>
                  <a:pt x="1432910" y="152045"/>
                  <a:pt x="1397876" y="138031"/>
                </a:cubicBezTo>
                <a:cubicBezTo>
                  <a:pt x="1380359" y="131024"/>
                  <a:pt x="1363465" y="122193"/>
                  <a:pt x="1345324" y="117010"/>
                </a:cubicBezTo>
                <a:cubicBezTo>
                  <a:pt x="1320800" y="110003"/>
                  <a:pt x="1296496" y="102175"/>
                  <a:pt x="1271752" y="95989"/>
                </a:cubicBezTo>
                <a:cubicBezTo>
                  <a:pt x="1254421" y="91656"/>
                  <a:pt x="1236435" y="90179"/>
                  <a:pt x="1219200" y="85479"/>
                </a:cubicBezTo>
                <a:cubicBezTo>
                  <a:pt x="1197823" y="79649"/>
                  <a:pt x="1176962" y="72030"/>
                  <a:pt x="1156138" y="64458"/>
                </a:cubicBezTo>
                <a:cubicBezTo>
                  <a:pt x="1138407" y="58011"/>
                  <a:pt x="1121788" y="48402"/>
                  <a:pt x="1103586" y="43438"/>
                </a:cubicBezTo>
                <a:cubicBezTo>
                  <a:pt x="1083026" y="37831"/>
                  <a:pt x="1061289" y="37719"/>
                  <a:pt x="1040524" y="32927"/>
                </a:cubicBezTo>
                <a:cubicBezTo>
                  <a:pt x="978717" y="18664"/>
                  <a:pt x="957637" y="2341"/>
                  <a:pt x="893379" y="1396"/>
                </a:cubicBezTo>
                <a:cubicBezTo>
                  <a:pt x="679692" y="-1747"/>
                  <a:pt x="465958" y="1396"/>
                  <a:pt x="252248" y="1396"/>
                </a:cubicBezTo>
              </a:path>
            </a:pathLst>
          </a:cu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Slide Number Placeholder 5">
            <a:extLst>
              <a:ext uri="{FF2B5EF4-FFF2-40B4-BE49-F238E27FC236}">
                <a16:creationId xmlns:a16="http://schemas.microsoft.com/office/drawing/2014/main" id="{B1F86FDD-AAFA-46C1-B0FE-7B46FDF190E7}"/>
              </a:ext>
            </a:extLst>
          </p:cNvPr>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7</a:t>
            </a:fld>
            <a:endParaRPr lang="en-US"/>
          </a:p>
        </p:txBody>
      </p:sp>
      <p:sp>
        <p:nvSpPr>
          <p:cNvPr id="18" name="Footer Placeholder 4">
            <a:extLst>
              <a:ext uri="{FF2B5EF4-FFF2-40B4-BE49-F238E27FC236}">
                <a16:creationId xmlns:a16="http://schemas.microsoft.com/office/drawing/2014/main" id="{E40AA1D2-F643-4E43-950C-84FCE27B11D5}"/>
              </a:ext>
            </a:extLst>
          </p:cNvPr>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
        <p:nvSpPr>
          <p:cNvPr id="16" name="Rectangle 15">
            <a:extLst>
              <a:ext uri="{FF2B5EF4-FFF2-40B4-BE49-F238E27FC236}">
                <a16:creationId xmlns:a16="http://schemas.microsoft.com/office/drawing/2014/main" id="{C8B7A876-B965-9984-78BA-E29541D11659}"/>
              </a:ext>
            </a:extLst>
          </p:cNvPr>
          <p:cNvSpPr/>
          <p:nvPr/>
        </p:nvSpPr>
        <p:spPr>
          <a:xfrm>
            <a:off x="0" y="-71967"/>
            <a:ext cx="9141618" cy="356425"/>
          </a:xfrm>
          <a:prstGeom prst="rect">
            <a:avLst/>
          </a:prstGeom>
          <a:solidFill>
            <a:srgbClr val="3CCD58"/>
          </a:solidFill>
          <a:ln>
            <a:noFill/>
          </a:ln>
          <a:effectLst/>
        </p:spPr>
        <p:style>
          <a:lnRef idx="1">
            <a:schemeClr val="accent3"/>
          </a:lnRef>
          <a:fillRef idx="3">
            <a:schemeClr val="accent3"/>
          </a:fillRef>
          <a:effectRef idx="2">
            <a:schemeClr val="accent3"/>
          </a:effectRef>
          <a:fontRef idx="minor">
            <a:schemeClr val="lt1"/>
          </a:fontRef>
        </p:style>
        <p:txBody>
          <a:bodyPr lIns="67923" tIns="33963" rIns="67923" bIns="33963" anchor="ctr"/>
          <a:lstStyle/>
          <a:p>
            <a:pPr defTabSz="456911">
              <a:defRPr/>
            </a:pPr>
            <a:r>
              <a:rPr lang="en-US" b="1" dirty="0">
                <a:latin typeface="Calibri" panose="020F0502020204030204" pitchFamily="34" charset="0"/>
                <a:cs typeface="Calibri" panose="020F0502020204030204" pitchFamily="34" charset="0"/>
              </a:rPr>
              <a:t>Report saved in download folder</a:t>
            </a:r>
            <a:r>
              <a:rPr lang="en-US" sz="1800" b="1" dirty="0">
                <a:latin typeface="Calibri" panose="020F0502020204030204" pitchFamily="34" charset="0"/>
                <a:cs typeface="Calibri" panose="020F0502020204030204" pitchFamily="34" charset="0"/>
              </a:rPr>
              <a:t>: -</a:t>
            </a:r>
            <a:endParaRPr lang="en-US" sz="1799" b="1" dirty="0">
              <a:solidFill>
                <a:prstClr val="white"/>
              </a:solidFill>
            </a:endParaRPr>
          </a:p>
        </p:txBody>
      </p:sp>
      <p:pic>
        <p:nvPicPr>
          <p:cNvPr id="3" name="Picture 2">
            <a:extLst>
              <a:ext uri="{FF2B5EF4-FFF2-40B4-BE49-F238E27FC236}">
                <a16:creationId xmlns:a16="http://schemas.microsoft.com/office/drawing/2014/main" id="{A991522D-9E80-AE94-EA73-C111D98A7BE6}"/>
              </a:ext>
            </a:extLst>
          </p:cNvPr>
          <p:cNvPicPr>
            <a:picLocks noChangeAspect="1"/>
          </p:cNvPicPr>
          <p:nvPr/>
        </p:nvPicPr>
        <p:blipFill>
          <a:blip r:embed="rId3"/>
          <a:stretch>
            <a:fillRect/>
          </a:stretch>
        </p:blipFill>
        <p:spPr>
          <a:xfrm>
            <a:off x="823388" y="739368"/>
            <a:ext cx="7202722" cy="3449443"/>
          </a:xfrm>
          <a:prstGeom prst="rect">
            <a:avLst/>
          </a:prstGeom>
        </p:spPr>
      </p:pic>
    </p:spTree>
    <p:extLst>
      <p:ext uri="{BB962C8B-B14F-4D97-AF65-F5344CB8AC3E}">
        <p14:creationId xmlns:p14="http://schemas.microsoft.com/office/powerpoint/2010/main" val="2643084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reeform 9"/>
          <p:cNvSpPr/>
          <p:nvPr/>
        </p:nvSpPr>
        <p:spPr>
          <a:xfrm>
            <a:off x="6508848" y="3273178"/>
            <a:ext cx="1891862" cy="1130954"/>
          </a:xfrm>
          <a:custGeom>
            <a:avLst/>
            <a:gdLst>
              <a:gd name="connsiteX0" fmla="*/ 882869 w 1891862"/>
              <a:gd name="connsiteY0" fmla="*/ 127520 h 1130954"/>
              <a:gd name="connsiteX1" fmla="*/ 819807 w 1891862"/>
              <a:gd name="connsiteY1" fmla="*/ 138031 h 1130954"/>
              <a:gd name="connsiteX2" fmla="*/ 136634 w 1891862"/>
              <a:gd name="connsiteY2" fmla="*/ 148541 h 1130954"/>
              <a:gd name="connsiteX3" fmla="*/ 73572 w 1891862"/>
              <a:gd name="connsiteY3" fmla="*/ 211603 h 1130954"/>
              <a:gd name="connsiteX4" fmla="*/ 63062 w 1891862"/>
              <a:gd name="connsiteY4" fmla="*/ 253644 h 1130954"/>
              <a:gd name="connsiteX5" fmla="*/ 52552 w 1891862"/>
              <a:gd name="connsiteY5" fmla="*/ 285176 h 1130954"/>
              <a:gd name="connsiteX6" fmla="*/ 31531 w 1891862"/>
              <a:gd name="connsiteY6" fmla="*/ 369258 h 1130954"/>
              <a:gd name="connsiteX7" fmla="*/ 21021 w 1891862"/>
              <a:gd name="connsiteY7" fmla="*/ 411300 h 1130954"/>
              <a:gd name="connsiteX8" fmla="*/ 0 w 1891862"/>
              <a:gd name="connsiteY8" fmla="*/ 526913 h 1130954"/>
              <a:gd name="connsiteX9" fmla="*/ 10510 w 1891862"/>
              <a:gd name="connsiteY9" fmla="*/ 884265 h 1130954"/>
              <a:gd name="connsiteX10" fmla="*/ 42041 w 1891862"/>
              <a:gd name="connsiteY10" fmla="*/ 926307 h 1130954"/>
              <a:gd name="connsiteX11" fmla="*/ 94593 w 1891862"/>
              <a:gd name="connsiteY11" fmla="*/ 947327 h 1130954"/>
              <a:gd name="connsiteX12" fmla="*/ 199696 w 1891862"/>
              <a:gd name="connsiteY12" fmla="*/ 1010389 h 1130954"/>
              <a:gd name="connsiteX13" fmla="*/ 325821 w 1891862"/>
              <a:gd name="connsiteY13" fmla="*/ 1062941 h 1130954"/>
              <a:gd name="connsiteX14" fmla="*/ 472965 w 1891862"/>
              <a:gd name="connsiteY14" fmla="*/ 1094472 h 1130954"/>
              <a:gd name="connsiteX15" fmla="*/ 662152 w 1891862"/>
              <a:gd name="connsiteY15" fmla="*/ 1104982 h 1130954"/>
              <a:gd name="connsiteX16" fmla="*/ 714703 w 1891862"/>
              <a:gd name="connsiteY16" fmla="*/ 1115493 h 1130954"/>
              <a:gd name="connsiteX17" fmla="*/ 1534510 w 1891862"/>
              <a:gd name="connsiteY17" fmla="*/ 1115493 h 1130954"/>
              <a:gd name="connsiteX18" fmla="*/ 1660634 w 1891862"/>
              <a:gd name="connsiteY18" fmla="*/ 1083962 h 1130954"/>
              <a:gd name="connsiteX19" fmla="*/ 1755227 w 1891862"/>
              <a:gd name="connsiteY19" fmla="*/ 1031410 h 1130954"/>
              <a:gd name="connsiteX20" fmla="*/ 1849821 w 1891862"/>
              <a:gd name="connsiteY20" fmla="*/ 852734 h 1130954"/>
              <a:gd name="connsiteX21" fmla="*/ 1849821 w 1891862"/>
              <a:gd name="connsiteY21" fmla="*/ 852734 h 1130954"/>
              <a:gd name="connsiteX22" fmla="*/ 1870841 w 1891862"/>
              <a:gd name="connsiteY22" fmla="*/ 810693 h 1130954"/>
              <a:gd name="connsiteX23" fmla="*/ 1891862 w 1891862"/>
              <a:gd name="connsiteY23" fmla="*/ 747631 h 1130954"/>
              <a:gd name="connsiteX24" fmla="*/ 1870841 w 1891862"/>
              <a:gd name="connsiteY24" fmla="*/ 526913 h 1130954"/>
              <a:gd name="connsiteX25" fmla="*/ 1828800 w 1891862"/>
              <a:gd name="connsiteY25" fmla="*/ 484872 h 1130954"/>
              <a:gd name="connsiteX26" fmla="*/ 1807779 w 1891862"/>
              <a:gd name="connsiteY26" fmla="*/ 453341 h 1130954"/>
              <a:gd name="connsiteX27" fmla="*/ 1786759 w 1891862"/>
              <a:gd name="connsiteY27" fmla="*/ 411300 h 1130954"/>
              <a:gd name="connsiteX28" fmla="*/ 1734207 w 1891862"/>
              <a:gd name="connsiteY28" fmla="*/ 379769 h 1130954"/>
              <a:gd name="connsiteX29" fmla="*/ 1702676 w 1891862"/>
              <a:gd name="connsiteY29" fmla="*/ 337727 h 1130954"/>
              <a:gd name="connsiteX30" fmla="*/ 1618593 w 1891862"/>
              <a:gd name="connsiteY30" fmla="*/ 274665 h 1130954"/>
              <a:gd name="connsiteX31" fmla="*/ 1576552 w 1891862"/>
              <a:gd name="connsiteY31" fmla="*/ 222113 h 1130954"/>
              <a:gd name="connsiteX32" fmla="*/ 1502979 w 1891862"/>
              <a:gd name="connsiteY32" fmla="*/ 180072 h 1130954"/>
              <a:gd name="connsiteX33" fmla="*/ 1397876 w 1891862"/>
              <a:gd name="connsiteY33" fmla="*/ 138031 h 1130954"/>
              <a:gd name="connsiteX34" fmla="*/ 1345324 w 1891862"/>
              <a:gd name="connsiteY34" fmla="*/ 117010 h 1130954"/>
              <a:gd name="connsiteX35" fmla="*/ 1271752 w 1891862"/>
              <a:gd name="connsiteY35" fmla="*/ 95989 h 1130954"/>
              <a:gd name="connsiteX36" fmla="*/ 1219200 w 1891862"/>
              <a:gd name="connsiteY36" fmla="*/ 85479 h 1130954"/>
              <a:gd name="connsiteX37" fmla="*/ 1156138 w 1891862"/>
              <a:gd name="connsiteY37" fmla="*/ 64458 h 1130954"/>
              <a:gd name="connsiteX38" fmla="*/ 1103586 w 1891862"/>
              <a:gd name="connsiteY38" fmla="*/ 43438 h 1130954"/>
              <a:gd name="connsiteX39" fmla="*/ 1040524 w 1891862"/>
              <a:gd name="connsiteY39" fmla="*/ 32927 h 1130954"/>
              <a:gd name="connsiteX40" fmla="*/ 893379 w 1891862"/>
              <a:gd name="connsiteY40" fmla="*/ 1396 h 1130954"/>
              <a:gd name="connsiteX41" fmla="*/ 252248 w 1891862"/>
              <a:gd name="connsiteY41" fmla="*/ 1396 h 1130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891862" h="1130954">
                <a:moveTo>
                  <a:pt x="882869" y="127520"/>
                </a:moveTo>
                <a:cubicBezTo>
                  <a:pt x="861848" y="131024"/>
                  <a:pt x="841109" y="137431"/>
                  <a:pt x="819807" y="138031"/>
                </a:cubicBezTo>
                <a:cubicBezTo>
                  <a:pt x="592146" y="144444"/>
                  <a:pt x="363286" y="126195"/>
                  <a:pt x="136634" y="148541"/>
                </a:cubicBezTo>
                <a:cubicBezTo>
                  <a:pt x="107050" y="151458"/>
                  <a:pt x="73572" y="211603"/>
                  <a:pt x="73572" y="211603"/>
                </a:cubicBezTo>
                <a:cubicBezTo>
                  <a:pt x="70069" y="225617"/>
                  <a:pt x="67030" y="239755"/>
                  <a:pt x="63062" y="253644"/>
                </a:cubicBezTo>
                <a:cubicBezTo>
                  <a:pt x="60018" y="264297"/>
                  <a:pt x="55467" y="274487"/>
                  <a:pt x="52552" y="285176"/>
                </a:cubicBezTo>
                <a:cubicBezTo>
                  <a:pt x="44951" y="313048"/>
                  <a:pt x="38538" y="341231"/>
                  <a:pt x="31531" y="369258"/>
                </a:cubicBezTo>
                <a:cubicBezTo>
                  <a:pt x="28028" y="383272"/>
                  <a:pt x="23396" y="397051"/>
                  <a:pt x="21021" y="411300"/>
                </a:cubicBezTo>
                <a:cubicBezTo>
                  <a:pt x="7573" y="491983"/>
                  <a:pt x="14689" y="453465"/>
                  <a:pt x="0" y="526913"/>
                </a:cubicBezTo>
                <a:cubicBezTo>
                  <a:pt x="3503" y="646030"/>
                  <a:pt x="-1965" y="765751"/>
                  <a:pt x="10510" y="884265"/>
                </a:cubicBezTo>
                <a:cubicBezTo>
                  <a:pt x="12344" y="901686"/>
                  <a:pt x="28027" y="915797"/>
                  <a:pt x="42041" y="926307"/>
                </a:cubicBezTo>
                <a:cubicBezTo>
                  <a:pt x="57134" y="937627"/>
                  <a:pt x="77076" y="940320"/>
                  <a:pt x="94593" y="947327"/>
                </a:cubicBezTo>
                <a:cubicBezTo>
                  <a:pt x="158959" y="1011694"/>
                  <a:pt x="110390" y="975659"/>
                  <a:pt x="199696" y="1010389"/>
                </a:cubicBezTo>
                <a:cubicBezTo>
                  <a:pt x="242144" y="1026897"/>
                  <a:pt x="281636" y="1051895"/>
                  <a:pt x="325821" y="1062941"/>
                </a:cubicBezTo>
                <a:cubicBezTo>
                  <a:pt x="366701" y="1073161"/>
                  <a:pt x="442302" y="1092769"/>
                  <a:pt x="472965" y="1094472"/>
                </a:cubicBezTo>
                <a:lnTo>
                  <a:pt x="662152" y="1104982"/>
                </a:lnTo>
                <a:cubicBezTo>
                  <a:pt x="679669" y="1108486"/>
                  <a:pt x="696977" y="1113277"/>
                  <a:pt x="714703" y="1115493"/>
                </a:cubicBezTo>
                <a:cubicBezTo>
                  <a:pt x="978969" y="1148527"/>
                  <a:pt x="1308135" y="1118872"/>
                  <a:pt x="1534510" y="1115493"/>
                </a:cubicBezTo>
                <a:cubicBezTo>
                  <a:pt x="1576551" y="1104983"/>
                  <a:pt x="1623474" y="1106258"/>
                  <a:pt x="1660634" y="1083962"/>
                </a:cubicBezTo>
                <a:cubicBezTo>
                  <a:pt x="1726621" y="1044370"/>
                  <a:pt x="1694914" y="1061567"/>
                  <a:pt x="1755227" y="1031410"/>
                </a:cubicBezTo>
                <a:cubicBezTo>
                  <a:pt x="1846537" y="914012"/>
                  <a:pt x="1819112" y="975570"/>
                  <a:pt x="1849821" y="852734"/>
                </a:cubicBezTo>
                <a:lnTo>
                  <a:pt x="1849821" y="852734"/>
                </a:lnTo>
                <a:cubicBezTo>
                  <a:pt x="1856828" y="838720"/>
                  <a:pt x="1865022" y="825240"/>
                  <a:pt x="1870841" y="810693"/>
                </a:cubicBezTo>
                <a:cubicBezTo>
                  <a:pt x="1879070" y="790120"/>
                  <a:pt x="1891862" y="747631"/>
                  <a:pt x="1891862" y="747631"/>
                </a:cubicBezTo>
                <a:cubicBezTo>
                  <a:pt x="1884855" y="674058"/>
                  <a:pt x="1888089" y="598778"/>
                  <a:pt x="1870841" y="526913"/>
                </a:cubicBezTo>
                <a:cubicBezTo>
                  <a:pt x="1866216" y="507642"/>
                  <a:pt x="1841698" y="499919"/>
                  <a:pt x="1828800" y="484872"/>
                </a:cubicBezTo>
                <a:cubicBezTo>
                  <a:pt x="1820579" y="475281"/>
                  <a:pt x="1814046" y="464309"/>
                  <a:pt x="1807779" y="453341"/>
                </a:cubicBezTo>
                <a:cubicBezTo>
                  <a:pt x="1800006" y="439738"/>
                  <a:pt x="1797838" y="422379"/>
                  <a:pt x="1786759" y="411300"/>
                </a:cubicBezTo>
                <a:cubicBezTo>
                  <a:pt x="1772314" y="396855"/>
                  <a:pt x="1751724" y="390279"/>
                  <a:pt x="1734207" y="379769"/>
                </a:cubicBezTo>
                <a:cubicBezTo>
                  <a:pt x="1723697" y="365755"/>
                  <a:pt x="1715638" y="349511"/>
                  <a:pt x="1702676" y="337727"/>
                </a:cubicBezTo>
                <a:cubicBezTo>
                  <a:pt x="1676753" y="314160"/>
                  <a:pt x="1640479" y="302023"/>
                  <a:pt x="1618593" y="274665"/>
                </a:cubicBezTo>
                <a:cubicBezTo>
                  <a:pt x="1604579" y="257148"/>
                  <a:pt x="1592415" y="237976"/>
                  <a:pt x="1576552" y="222113"/>
                </a:cubicBezTo>
                <a:cubicBezTo>
                  <a:pt x="1563359" y="208920"/>
                  <a:pt x="1517402" y="186253"/>
                  <a:pt x="1502979" y="180072"/>
                </a:cubicBezTo>
                <a:cubicBezTo>
                  <a:pt x="1468297" y="165208"/>
                  <a:pt x="1432910" y="152045"/>
                  <a:pt x="1397876" y="138031"/>
                </a:cubicBezTo>
                <a:cubicBezTo>
                  <a:pt x="1380359" y="131024"/>
                  <a:pt x="1363465" y="122193"/>
                  <a:pt x="1345324" y="117010"/>
                </a:cubicBezTo>
                <a:cubicBezTo>
                  <a:pt x="1320800" y="110003"/>
                  <a:pt x="1296496" y="102175"/>
                  <a:pt x="1271752" y="95989"/>
                </a:cubicBezTo>
                <a:cubicBezTo>
                  <a:pt x="1254421" y="91656"/>
                  <a:pt x="1236435" y="90179"/>
                  <a:pt x="1219200" y="85479"/>
                </a:cubicBezTo>
                <a:cubicBezTo>
                  <a:pt x="1197823" y="79649"/>
                  <a:pt x="1176962" y="72030"/>
                  <a:pt x="1156138" y="64458"/>
                </a:cubicBezTo>
                <a:cubicBezTo>
                  <a:pt x="1138407" y="58011"/>
                  <a:pt x="1121788" y="48402"/>
                  <a:pt x="1103586" y="43438"/>
                </a:cubicBezTo>
                <a:cubicBezTo>
                  <a:pt x="1083026" y="37831"/>
                  <a:pt x="1061289" y="37719"/>
                  <a:pt x="1040524" y="32927"/>
                </a:cubicBezTo>
                <a:cubicBezTo>
                  <a:pt x="978717" y="18664"/>
                  <a:pt x="957637" y="2341"/>
                  <a:pt x="893379" y="1396"/>
                </a:cubicBezTo>
                <a:cubicBezTo>
                  <a:pt x="679692" y="-1747"/>
                  <a:pt x="465958" y="1396"/>
                  <a:pt x="252248" y="1396"/>
                </a:cubicBezTo>
              </a:path>
            </a:pathLst>
          </a:cu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Slide Number Placeholder 5">
            <a:extLst>
              <a:ext uri="{FF2B5EF4-FFF2-40B4-BE49-F238E27FC236}">
                <a16:creationId xmlns:a16="http://schemas.microsoft.com/office/drawing/2014/main" id="{B1F86FDD-AAFA-46C1-B0FE-7B46FDF190E7}"/>
              </a:ext>
            </a:extLst>
          </p:cNvPr>
          <p:cNvSpPr>
            <a:spLocks noGrp="1"/>
          </p:cNvSpPr>
          <p:nvPr>
            <p:ph type="sldNum" sz="quarter" idx="4"/>
          </p:nvPr>
        </p:nvSpPr>
        <p:spPr>
          <a:xfrm>
            <a:off x="1747891" y="4857155"/>
            <a:ext cx="525690" cy="92333"/>
          </a:xfrm>
          <a:prstGeom prst="rect">
            <a:avLst/>
          </a:prstGeom>
        </p:spPr>
        <p:txBody>
          <a:bodyPr vert="horz" lIns="0" tIns="0" rIns="0" bIns="0" rtlCol="0" anchor="ctr">
            <a:spAutoFit/>
          </a:bodyPr>
          <a:lstStyle>
            <a:lvl1pPr algn="l">
              <a:defRPr sz="600">
                <a:solidFill>
                  <a:schemeClr val="bg2"/>
                </a:solidFill>
                <a:latin typeface="Arial"/>
                <a:cs typeface="Arial"/>
              </a:defRPr>
            </a:lvl1pPr>
          </a:lstStyle>
          <a:p>
            <a:r>
              <a:rPr lang="en-US"/>
              <a:t>Page </a:t>
            </a:r>
            <a:fld id="{5A9C12DC-491F-9444-86A2-13AC5C62A2FC}" type="slidenum">
              <a:rPr lang="en-US" smtClean="0"/>
              <a:pPr/>
              <a:t>8</a:t>
            </a:fld>
            <a:endParaRPr lang="en-US"/>
          </a:p>
        </p:txBody>
      </p:sp>
      <p:sp>
        <p:nvSpPr>
          <p:cNvPr id="18" name="Footer Placeholder 4">
            <a:extLst>
              <a:ext uri="{FF2B5EF4-FFF2-40B4-BE49-F238E27FC236}">
                <a16:creationId xmlns:a16="http://schemas.microsoft.com/office/drawing/2014/main" id="{E40AA1D2-F643-4E43-950C-84FCE27B11D5}"/>
              </a:ext>
            </a:extLst>
          </p:cNvPr>
          <p:cNvSpPr>
            <a:spLocks noGrp="1"/>
          </p:cNvSpPr>
          <p:nvPr>
            <p:ph type="ftr" sz="quarter" idx="3"/>
          </p:nvPr>
        </p:nvSpPr>
        <p:spPr>
          <a:xfrm>
            <a:off x="252413" y="4857154"/>
            <a:ext cx="1509767" cy="92333"/>
          </a:xfrm>
          <a:prstGeom prst="rect">
            <a:avLst/>
          </a:prstGeom>
        </p:spPr>
        <p:txBody>
          <a:bodyPr vert="horz" wrap="square" lIns="0" tIns="0" rIns="0" bIns="0" rtlCol="0" anchor="ctr">
            <a:spAutoFit/>
          </a:bodyPr>
          <a:lstStyle>
            <a:lvl1pPr algn="l">
              <a:defRPr sz="600">
                <a:solidFill>
                  <a:schemeClr val="accent1"/>
                </a:solidFill>
                <a:latin typeface="Arial"/>
                <a:cs typeface="Arial"/>
              </a:defRPr>
            </a:lvl1pPr>
          </a:lstStyle>
          <a:p>
            <a:r>
              <a:rPr lang="en-US"/>
              <a:t>Confidential Property of Schneider Electric |</a:t>
            </a:r>
          </a:p>
        </p:txBody>
      </p:sp>
      <p:sp>
        <p:nvSpPr>
          <p:cNvPr id="16" name="Rectangle 15">
            <a:extLst>
              <a:ext uri="{FF2B5EF4-FFF2-40B4-BE49-F238E27FC236}">
                <a16:creationId xmlns:a16="http://schemas.microsoft.com/office/drawing/2014/main" id="{C8B7A876-B965-9984-78BA-E29541D11659}"/>
              </a:ext>
            </a:extLst>
          </p:cNvPr>
          <p:cNvSpPr/>
          <p:nvPr/>
        </p:nvSpPr>
        <p:spPr>
          <a:xfrm>
            <a:off x="0" y="-71967"/>
            <a:ext cx="9141618" cy="356425"/>
          </a:xfrm>
          <a:prstGeom prst="rect">
            <a:avLst/>
          </a:prstGeom>
          <a:solidFill>
            <a:srgbClr val="3CCD58"/>
          </a:solidFill>
          <a:ln>
            <a:noFill/>
          </a:ln>
          <a:effectLst/>
        </p:spPr>
        <p:style>
          <a:lnRef idx="1">
            <a:schemeClr val="accent3"/>
          </a:lnRef>
          <a:fillRef idx="3">
            <a:schemeClr val="accent3"/>
          </a:fillRef>
          <a:effectRef idx="2">
            <a:schemeClr val="accent3"/>
          </a:effectRef>
          <a:fontRef idx="minor">
            <a:schemeClr val="lt1"/>
          </a:fontRef>
        </p:style>
        <p:txBody>
          <a:bodyPr lIns="67923" tIns="33963" rIns="67923" bIns="33963" anchor="ctr"/>
          <a:lstStyle/>
          <a:p>
            <a:pPr defTabSz="456911">
              <a:defRPr/>
            </a:pPr>
            <a:r>
              <a:rPr lang="en-US" b="1" dirty="0">
                <a:latin typeface="Calibri" panose="020F0502020204030204" pitchFamily="34" charset="0"/>
                <a:cs typeface="Calibri" panose="020F0502020204030204" pitchFamily="34" charset="0"/>
              </a:rPr>
              <a:t>BOM with final cost</a:t>
            </a:r>
            <a:r>
              <a:rPr lang="en-US" sz="1800" b="1" dirty="0">
                <a:latin typeface="Calibri" panose="020F0502020204030204" pitchFamily="34" charset="0"/>
                <a:cs typeface="Calibri" panose="020F0502020204030204" pitchFamily="34" charset="0"/>
              </a:rPr>
              <a:t>: -</a:t>
            </a:r>
            <a:endParaRPr lang="en-US" sz="1799" b="1" dirty="0">
              <a:solidFill>
                <a:prstClr val="white"/>
              </a:solidFill>
            </a:endParaRPr>
          </a:p>
        </p:txBody>
      </p:sp>
      <p:pic>
        <p:nvPicPr>
          <p:cNvPr id="4" name="Picture 3">
            <a:extLst>
              <a:ext uri="{FF2B5EF4-FFF2-40B4-BE49-F238E27FC236}">
                <a16:creationId xmlns:a16="http://schemas.microsoft.com/office/drawing/2014/main" id="{0C36E6D6-57B8-185E-BA60-907142E5907B}"/>
              </a:ext>
            </a:extLst>
          </p:cNvPr>
          <p:cNvPicPr>
            <a:picLocks noChangeAspect="1"/>
          </p:cNvPicPr>
          <p:nvPr/>
        </p:nvPicPr>
        <p:blipFill>
          <a:blip r:embed="rId3"/>
          <a:stretch>
            <a:fillRect/>
          </a:stretch>
        </p:blipFill>
        <p:spPr>
          <a:xfrm>
            <a:off x="1007296" y="407207"/>
            <a:ext cx="6616515" cy="3933321"/>
          </a:xfrm>
          <a:prstGeom prst="rect">
            <a:avLst/>
          </a:prstGeom>
        </p:spPr>
      </p:pic>
    </p:spTree>
    <p:extLst>
      <p:ext uri="{BB962C8B-B14F-4D97-AF65-F5344CB8AC3E}">
        <p14:creationId xmlns:p14="http://schemas.microsoft.com/office/powerpoint/2010/main" val="3592321662"/>
      </p:ext>
    </p:extLst>
  </p:cSld>
  <p:clrMapOvr>
    <a:masterClrMapping/>
  </p:clrMapOvr>
</p:sld>
</file>

<file path=ppt/theme/theme1.xml><?xml version="1.0" encoding="utf-8"?>
<a:theme xmlns:a="http://schemas.openxmlformats.org/drawingml/2006/main" name="Schneider Text Slides">
  <a:themeElements>
    <a:clrScheme name="SE Life Green MS Office">
      <a:dk1>
        <a:sysClr val="windowText" lastClr="000000"/>
      </a:dk1>
      <a:lt1>
        <a:sysClr val="window" lastClr="FFFFFF"/>
      </a:lt1>
      <a:dk2>
        <a:srgbClr val="3DCD58"/>
      </a:dk2>
      <a:lt2>
        <a:srgbClr val="3DCD58"/>
      </a:lt2>
      <a:accent1>
        <a:srgbClr val="626469"/>
      </a:accent1>
      <a:accent2>
        <a:srgbClr val="9FA0A4"/>
      </a:accent2>
      <a:accent3>
        <a:srgbClr val="FFD100"/>
      </a:accent3>
      <a:accent4>
        <a:srgbClr val="E47F00"/>
      </a:accent4>
      <a:accent5>
        <a:srgbClr val="B10043"/>
      </a:accent5>
      <a:accent6>
        <a:srgbClr val="42B4E6"/>
      </a:accent6>
      <a:hlink>
        <a:srgbClr val="B10043"/>
      </a:hlink>
      <a:folHlink>
        <a:srgbClr val="42B4E6"/>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12700" cap="rnd">
          <a:solidFill>
            <a:srgbClr val="4F5156"/>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7355488" id="{D556ED9B-70B4-4FD1-8D36-D4516760CFC4}" vid="{2924957D-2039-40ED-AFAA-989E35C802C9}"/>
    </a:ext>
  </a:extLst>
</a:theme>
</file>

<file path=ppt/theme/theme2.xml><?xml version="1.0" encoding="utf-8"?>
<a:theme xmlns:a="http://schemas.openxmlformats.org/drawingml/2006/main" name="blank">
  <a:themeElements>
    <a:clrScheme name="SE Life Green MS Office">
      <a:dk1>
        <a:sysClr val="windowText" lastClr="000000"/>
      </a:dk1>
      <a:lt1>
        <a:sysClr val="window" lastClr="FFFFFF"/>
      </a:lt1>
      <a:dk2>
        <a:srgbClr val="3DCD58"/>
      </a:dk2>
      <a:lt2>
        <a:srgbClr val="3DCD58"/>
      </a:lt2>
      <a:accent1>
        <a:srgbClr val="626469"/>
      </a:accent1>
      <a:accent2>
        <a:srgbClr val="9FA0A4"/>
      </a:accent2>
      <a:accent3>
        <a:srgbClr val="FFD100"/>
      </a:accent3>
      <a:accent4>
        <a:srgbClr val="E47F00"/>
      </a:accent4>
      <a:accent5>
        <a:srgbClr val="B10043"/>
      </a:accent5>
      <a:accent6>
        <a:srgbClr val="42B4E6"/>
      </a:accent6>
      <a:hlink>
        <a:srgbClr val="B10043"/>
      </a:hlink>
      <a:folHlink>
        <a:srgbClr val="42B4E6"/>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Schneider Text Slides">
  <a:themeElements>
    <a:clrScheme name="SE Life Green MS Office">
      <a:dk1>
        <a:sysClr val="windowText" lastClr="000000"/>
      </a:dk1>
      <a:lt1>
        <a:sysClr val="window" lastClr="FFFFFF"/>
      </a:lt1>
      <a:dk2>
        <a:srgbClr val="3DCD58"/>
      </a:dk2>
      <a:lt2>
        <a:srgbClr val="3DCD58"/>
      </a:lt2>
      <a:accent1>
        <a:srgbClr val="626469"/>
      </a:accent1>
      <a:accent2>
        <a:srgbClr val="9FA0A4"/>
      </a:accent2>
      <a:accent3>
        <a:srgbClr val="FFD100"/>
      </a:accent3>
      <a:accent4>
        <a:srgbClr val="E47F00"/>
      </a:accent4>
      <a:accent5>
        <a:srgbClr val="B10043"/>
      </a:accent5>
      <a:accent6>
        <a:srgbClr val="42B4E6"/>
      </a:accent6>
      <a:hlink>
        <a:srgbClr val="B10043"/>
      </a:hlink>
      <a:folHlink>
        <a:srgbClr val="42B4E6"/>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12700" cap="rnd">
          <a:solidFill>
            <a:srgbClr val="4F5156"/>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SE15_LIO_TextOnly V3">
  <a:themeElements>
    <a:clrScheme name="SE Life Green MS Office">
      <a:dk1>
        <a:sysClr val="windowText" lastClr="000000"/>
      </a:dk1>
      <a:lt1>
        <a:sysClr val="window" lastClr="FFFFFF"/>
      </a:lt1>
      <a:dk2>
        <a:srgbClr val="3DCD58"/>
      </a:dk2>
      <a:lt2>
        <a:srgbClr val="3DCD58"/>
      </a:lt2>
      <a:accent1>
        <a:srgbClr val="626469"/>
      </a:accent1>
      <a:accent2>
        <a:srgbClr val="9FA0A4"/>
      </a:accent2>
      <a:accent3>
        <a:srgbClr val="FFD100"/>
      </a:accent3>
      <a:accent4>
        <a:srgbClr val="E47F00"/>
      </a:accent4>
      <a:accent5>
        <a:srgbClr val="B10043"/>
      </a:accent5>
      <a:accent6>
        <a:srgbClr val="42B4E6"/>
      </a:accent6>
      <a:hlink>
        <a:srgbClr val="B10043"/>
      </a:hlink>
      <a:folHlink>
        <a:srgbClr val="42B4E6"/>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blank</Template>
  <TotalTime>2361</TotalTime>
  <Words>113</Words>
  <Application>Microsoft Office PowerPoint</Application>
  <PresentationFormat>On-screen Show (16:9)</PresentationFormat>
  <Paragraphs>32</Paragraphs>
  <Slides>8</Slides>
  <Notes>8</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8</vt:i4>
      </vt:variant>
    </vt:vector>
  </HeadingPairs>
  <TitlesOfParts>
    <vt:vector size="14" baseType="lpstr">
      <vt:lpstr>Arial</vt:lpstr>
      <vt:lpstr>Calibri</vt:lpstr>
      <vt:lpstr>Schneider Text Slides</vt:lpstr>
      <vt:lpstr>blank</vt:lpstr>
      <vt:lpstr>Schneider Text Slides</vt:lpstr>
      <vt:lpstr>SE15_LIO_TextOnly V3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Schneider Electric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Sambhaji WAGH</dc:creator>
  <cp:lastModifiedBy>Santhosha K V</cp:lastModifiedBy>
  <cp:revision>137</cp:revision>
  <cp:lastPrinted>2023-04-11T08:29:04Z</cp:lastPrinted>
  <dcterms:created xsi:type="dcterms:W3CDTF">2016-06-29T05:29:56Z</dcterms:created>
  <dcterms:modified xsi:type="dcterms:W3CDTF">2024-12-02T15:06:03Z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3f93e5f-d3c2-49a7-ba94-15405423c204_Enabled">
    <vt:lpwstr>true</vt:lpwstr>
  </property>
  <property fmtid="{D5CDD505-2E9C-101B-9397-08002B2CF9AE}" pid="3" name="MSIP_Label_23f93e5f-d3c2-49a7-ba94-15405423c204_SetDate">
    <vt:lpwstr>2023-05-28T13:55:27Z</vt:lpwstr>
  </property>
  <property fmtid="{D5CDD505-2E9C-101B-9397-08002B2CF9AE}" pid="4" name="MSIP_Label_23f93e5f-d3c2-49a7-ba94-15405423c204_Method">
    <vt:lpwstr>Standard</vt:lpwstr>
  </property>
  <property fmtid="{D5CDD505-2E9C-101B-9397-08002B2CF9AE}" pid="5" name="MSIP_Label_23f93e5f-d3c2-49a7-ba94-15405423c204_Name">
    <vt:lpwstr>SE Internal</vt:lpwstr>
  </property>
  <property fmtid="{D5CDD505-2E9C-101B-9397-08002B2CF9AE}" pid="6" name="MSIP_Label_23f93e5f-d3c2-49a7-ba94-15405423c204_SiteId">
    <vt:lpwstr>6e51e1ad-c54b-4b39-b598-0ffe9ae68fef</vt:lpwstr>
  </property>
  <property fmtid="{D5CDD505-2E9C-101B-9397-08002B2CF9AE}" pid="7" name="MSIP_Label_23f93e5f-d3c2-49a7-ba94-15405423c204_ActionId">
    <vt:lpwstr>8c72ee41-6a66-4155-97cb-c097a11cce7b</vt:lpwstr>
  </property>
  <property fmtid="{D5CDD505-2E9C-101B-9397-08002B2CF9AE}" pid="8" name="MSIP_Label_23f93e5f-d3c2-49a7-ba94-15405423c204_ContentBits">
    <vt:lpwstr>2</vt:lpwstr>
  </property>
</Properties>
</file>